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Lst>
  <p:sldIdLst>
    <p:sldId id="256" r:id="rId2"/>
    <p:sldId id="270" r:id="rId3"/>
    <p:sldId id="271" r:id="rId4"/>
    <p:sldId id="281" r:id="rId5"/>
    <p:sldId id="260" r:id="rId6"/>
    <p:sldId id="261" r:id="rId7"/>
    <p:sldId id="257" r:id="rId8"/>
    <p:sldId id="259" r:id="rId9"/>
    <p:sldId id="273" r:id="rId10"/>
    <p:sldId id="264" r:id="rId11"/>
    <p:sldId id="274" r:id="rId12"/>
    <p:sldId id="275" r:id="rId13"/>
    <p:sldId id="276" r:id="rId14"/>
    <p:sldId id="277" r:id="rId15"/>
    <p:sldId id="278" r:id="rId16"/>
    <p:sldId id="279" r:id="rId17"/>
    <p:sldId id="280" r:id="rId18"/>
    <p:sldId id="265" r:id="rId19"/>
    <p:sldId id="282" r:id="rId20"/>
    <p:sldId id="283" r:id="rId21"/>
    <p:sldId id="284" r:id="rId22"/>
    <p:sldId id="287" r:id="rId23"/>
    <p:sldId id="288" r:id="rId24"/>
    <p:sldId id="289" r:id="rId25"/>
    <p:sldId id="290" r:id="rId26"/>
    <p:sldId id="291" r:id="rId27"/>
    <p:sldId id="293" r:id="rId28"/>
    <p:sldId id="296" r:id="rId29"/>
    <p:sldId id="297" r:id="rId30"/>
    <p:sldId id="326" r:id="rId31"/>
    <p:sldId id="298" r:id="rId32"/>
    <p:sldId id="299" r:id="rId33"/>
    <p:sldId id="300" r:id="rId34"/>
    <p:sldId id="301" r:id="rId35"/>
    <p:sldId id="302" r:id="rId36"/>
    <p:sldId id="303" r:id="rId37"/>
    <p:sldId id="312" r:id="rId38"/>
    <p:sldId id="304" r:id="rId39"/>
    <p:sldId id="305" r:id="rId40"/>
    <p:sldId id="306" r:id="rId41"/>
    <p:sldId id="307" r:id="rId42"/>
    <p:sldId id="308" r:id="rId43"/>
    <p:sldId id="309" r:id="rId44"/>
    <p:sldId id="310" r:id="rId45"/>
    <p:sldId id="311" r:id="rId46"/>
    <p:sldId id="313" r:id="rId47"/>
    <p:sldId id="314" r:id="rId48"/>
    <p:sldId id="315" r:id="rId49"/>
    <p:sldId id="316" r:id="rId50"/>
    <p:sldId id="318" r:id="rId51"/>
    <p:sldId id="319" r:id="rId52"/>
    <p:sldId id="321" r:id="rId53"/>
    <p:sldId id="320" r:id="rId54"/>
    <p:sldId id="322" r:id="rId55"/>
    <p:sldId id="323" r:id="rId56"/>
    <p:sldId id="324" r:id="rId57"/>
    <p:sldId id="325" r:id="rId58"/>
    <p:sldId id="327" r:id="rId59"/>
    <p:sldId id="328" r:id="rId60"/>
    <p:sldId id="331" r:id="rId61"/>
    <p:sldId id="332" r:id="rId62"/>
    <p:sldId id="329" r:id="rId63"/>
    <p:sldId id="330" r:id="rId64"/>
    <p:sldId id="333" r:id="rId65"/>
    <p:sldId id="334" r:id="rId66"/>
    <p:sldId id="335" r:id="rId67"/>
    <p:sldId id="336" r:id="rId68"/>
    <p:sldId id="337" r:id="rId69"/>
    <p:sldId id="338" r:id="rId70"/>
    <p:sldId id="339" r:id="rId71"/>
    <p:sldId id="340" r:id="rId72"/>
    <p:sldId id="341" r:id="rId73"/>
    <p:sldId id="342" r:id="rId74"/>
    <p:sldId id="343" r:id="rId75"/>
    <p:sldId id="344" r:id="rId76"/>
    <p:sldId id="345" r:id="rId77"/>
    <p:sldId id="346" r:id="rId78"/>
    <p:sldId id="347" r:id="rId79"/>
    <p:sldId id="348" r:id="rId80"/>
    <p:sldId id="349" r:id="rId81"/>
    <p:sldId id="350" r:id="rId82"/>
    <p:sldId id="351" r:id="rId83"/>
    <p:sldId id="352" r:id="rId84"/>
    <p:sldId id="353" r:id="rId85"/>
    <p:sldId id="363" r:id="rId86"/>
    <p:sldId id="355" r:id="rId87"/>
    <p:sldId id="354" r:id="rId88"/>
    <p:sldId id="356" r:id="rId89"/>
    <p:sldId id="357" r:id="rId90"/>
    <p:sldId id="360" r:id="rId91"/>
    <p:sldId id="358" r:id="rId92"/>
    <p:sldId id="361" r:id="rId93"/>
    <p:sldId id="362" r:id="rId94"/>
    <p:sldId id="364" r:id="rId95"/>
    <p:sldId id="359" r:id="rId96"/>
    <p:sldId id="365" r:id="rId97"/>
    <p:sldId id="366" r:id="rId98"/>
    <p:sldId id="367" r:id="rId99"/>
    <p:sldId id="368" r:id="rId100"/>
    <p:sldId id="369" r:id="rId101"/>
    <p:sldId id="370" r:id="rId102"/>
    <p:sldId id="371" r:id="rId103"/>
    <p:sldId id="372" r:id="rId104"/>
    <p:sldId id="373" r:id="rId105"/>
    <p:sldId id="374" r:id="rId106"/>
    <p:sldId id="375" r:id="rId107"/>
    <p:sldId id="376" r:id="rId108"/>
    <p:sldId id="377" r:id="rId109"/>
    <p:sldId id="378" r:id="rId110"/>
    <p:sldId id="379" r:id="rId111"/>
    <p:sldId id="380" r:id="rId112"/>
    <p:sldId id="381" r:id="rId113"/>
  </p:sldIdLst>
  <p:sldSz cx="9144000" cy="6858000" type="screen4x3"/>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35" autoAdjust="0"/>
    <p:restoredTop sz="94660"/>
  </p:normalViewPr>
  <p:slideViewPr>
    <p:cSldViewPr>
      <p:cViewPr>
        <p:scale>
          <a:sx n="70" d="100"/>
          <a:sy n="70" d="100"/>
        </p:scale>
        <p:origin x="-886" y="-87"/>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ableStyles" Target="tableStyle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diagrams/_rels/data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diagrams/_rels/data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 Id="rId5" Type="http://schemas.openxmlformats.org/officeDocument/2006/relationships/image" Target="../media/image19.png"/><Relationship Id="rId4" Type="http://schemas.openxmlformats.org/officeDocument/2006/relationships/image" Target="../media/image18.png"/></Relationships>
</file>

<file path=ppt/diagrams/_rels/data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 Id="rId5" Type="http://schemas.openxmlformats.org/officeDocument/2006/relationships/image" Target="../media/image24.png"/><Relationship Id="rId4" Type="http://schemas.openxmlformats.org/officeDocument/2006/relationships/image" Target="../media/image23.png"/></Relationships>
</file>

<file path=ppt/diagrams/_rels/data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diagrams/_rels/data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 Id="rId5" Type="http://schemas.openxmlformats.org/officeDocument/2006/relationships/image" Target="../media/image37.png"/><Relationship Id="rId4" Type="http://schemas.openxmlformats.org/officeDocument/2006/relationships/image" Target="../media/image36.png"/></Relationships>
</file>

<file path=ppt/diagrams/_rels/data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image" Target="../media/image44.png"/><Relationship Id="rId5" Type="http://schemas.openxmlformats.org/officeDocument/2006/relationships/image" Target="../media/image48.png"/><Relationship Id="rId4" Type="http://schemas.openxmlformats.org/officeDocument/2006/relationships/image" Target="../media/image47.png"/></Relationships>
</file>

<file path=ppt/diagrams/_rels/data5.xml.rels><?xml version="1.0" encoding="UTF-8" standalone="yes"?>
<Relationships xmlns="http://schemas.openxmlformats.org/package/2006/relationships"><Relationship Id="rId1" Type="http://schemas.openxmlformats.org/officeDocument/2006/relationships/image" Target="../media/image8.png"/></Relationships>
</file>

<file path=ppt/diagrams/_rels/drawing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diagrams/_rels/drawing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 Id="rId5" Type="http://schemas.openxmlformats.org/officeDocument/2006/relationships/image" Target="../media/image19.png"/><Relationship Id="rId4" Type="http://schemas.openxmlformats.org/officeDocument/2006/relationships/image" Target="../media/image18.png"/></Relationships>
</file>

<file path=ppt/diagrams/_rels/drawing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 Id="rId5" Type="http://schemas.openxmlformats.org/officeDocument/2006/relationships/image" Target="../media/image24.png"/><Relationship Id="rId4" Type="http://schemas.openxmlformats.org/officeDocument/2006/relationships/image" Target="../media/image23.png"/></Relationships>
</file>

<file path=ppt/diagrams/_rels/drawing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diagrams/_rels/drawing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diagrams/_rels/drawing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image" Target="../media/image44.png"/><Relationship Id="rId5" Type="http://schemas.openxmlformats.org/officeDocument/2006/relationships/image" Target="../media/image48.png"/><Relationship Id="rId4" Type="http://schemas.openxmlformats.org/officeDocument/2006/relationships/image" Target="../media/image47.png"/></Relationships>
</file>

<file path=ppt/diagrams/_rels/drawing5.xml.rels><?xml version="1.0" encoding="UTF-8" standalone="yes"?>
<Relationships xmlns="http://schemas.openxmlformats.org/package/2006/relationships"><Relationship Id="rId1" Type="http://schemas.openxmlformats.org/officeDocument/2006/relationships/image" Target="../media/image8.png"/></Relationships>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16">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16">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670737-8F90-4A3A-BFA6-91AF4F641C86}" type="doc">
      <dgm:prSet loTypeId="urn:microsoft.com/office/officeart/2005/8/layout/lProcess2" loCatId="list" qsTypeId="urn:microsoft.com/office/officeart/2005/8/quickstyle/simple1" qsCatId="simple" csTypeId="urn:microsoft.com/office/officeart/2005/8/colors/accent4_2" csCatId="accent4" phldr="1"/>
      <dgm:spPr/>
      <dgm:t>
        <a:bodyPr/>
        <a:lstStyle/>
        <a:p>
          <a:endParaRPr lang="es-MX"/>
        </a:p>
      </dgm:t>
    </dgm:pt>
    <dgm:pt modelId="{7085AD1C-BBAC-44C6-8D9E-9F1EE275AF21}">
      <dgm:prSet phldrT="[Texto]" custT="1"/>
      <dgm:spPr/>
      <dgm:t>
        <a:bodyPr/>
        <a:lstStyle/>
        <a:p>
          <a:r>
            <a:rPr lang="es-MX" sz="2400" b="1" dirty="0" smtClean="0">
              <a:solidFill>
                <a:schemeClr val="accent1"/>
              </a:solidFill>
            </a:rPr>
            <a:t>Contenido</a:t>
          </a:r>
          <a:endParaRPr lang="es-MX" sz="2400" b="1" dirty="0">
            <a:solidFill>
              <a:schemeClr val="accent1"/>
            </a:solidFill>
          </a:endParaRPr>
        </a:p>
      </dgm:t>
    </dgm:pt>
    <dgm:pt modelId="{3AC808DB-5421-4E65-8A6B-EF51E8A3FD38}" type="parTrans" cxnId="{6381F290-09DC-4C84-98E2-4E4B1535623A}">
      <dgm:prSet/>
      <dgm:spPr/>
      <dgm:t>
        <a:bodyPr/>
        <a:lstStyle/>
        <a:p>
          <a:endParaRPr lang="es-MX" sz="2000"/>
        </a:p>
      </dgm:t>
    </dgm:pt>
    <dgm:pt modelId="{00198840-F10B-424C-8013-1B80D67167E5}" type="sibTrans" cxnId="{6381F290-09DC-4C84-98E2-4E4B1535623A}">
      <dgm:prSet/>
      <dgm:spPr/>
      <dgm:t>
        <a:bodyPr/>
        <a:lstStyle/>
        <a:p>
          <a:endParaRPr lang="es-MX" sz="2000"/>
        </a:p>
      </dgm:t>
    </dgm:pt>
    <dgm:pt modelId="{699FCE5A-CA94-49E7-AF0E-AFD3F03B0F6F}">
      <dgm:prSet phldrT="[Texto]" custT="1"/>
      <dgm:spPr/>
      <dgm:t>
        <a:bodyPr/>
        <a:lstStyle/>
        <a:p>
          <a:r>
            <a:rPr lang="es-MX" sz="2100" dirty="0" smtClean="0"/>
            <a:t>Introducción a Presupuestos con Perspectiva de Género</a:t>
          </a:r>
          <a:endParaRPr lang="es-MX" sz="2100" dirty="0"/>
        </a:p>
      </dgm:t>
    </dgm:pt>
    <dgm:pt modelId="{844698B6-1756-4503-8906-1E3A2B12EC89}" type="parTrans" cxnId="{B914F274-4E8A-4A77-8831-6FBE1BCBF538}">
      <dgm:prSet/>
      <dgm:spPr/>
      <dgm:t>
        <a:bodyPr/>
        <a:lstStyle/>
        <a:p>
          <a:endParaRPr lang="es-MX" sz="2000"/>
        </a:p>
      </dgm:t>
    </dgm:pt>
    <dgm:pt modelId="{C9C89923-330D-4464-9CD4-D1845DDE6045}" type="sibTrans" cxnId="{B914F274-4E8A-4A77-8831-6FBE1BCBF538}">
      <dgm:prSet/>
      <dgm:spPr/>
      <dgm:t>
        <a:bodyPr/>
        <a:lstStyle/>
        <a:p>
          <a:endParaRPr lang="es-MX" sz="2000"/>
        </a:p>
      </dgm:t>
    </dgm:pt>
    <dgm:pt modelId="{4E1F7593-A211-4750-B00E-B3D088CC8981}">
      <dgm:prSet phldrT="[Texto]" custT="1"/>
      <dgm:spPr/>
      <dgm:t>
        <a:bodyPr/>
        <a:lstStyle/>
        <a:p>
          <a:r>
            <a:rPr lang="es-MX" sz="2400" b="1" dirty="0" smtClean="0">
              <a:solidFill>
                <a:schemeClr val="accent1"/>
              </a:solidFill>
            </a:rPr>
            <a:t>Objetivo</a:t>
          </a:r>
          <a:endParaRPr lang="es-MX" sz="2400" b="1" dirty="0">
            <a:solidFill>
              <a:schemeClr val="accent1"/>
            </a:solidFill>
          </a:endParaRPr>
        </a:p>
      </dgm:t>
    </dgm:pt>
    <dgm:pt modelId="{C1D1DEC1-0A6B-49AF-B849-0395EB98481B}" type="parTrans" cxnId="{FDAF4B68-C326-40D9-B7FE-A0612611A351}">
      <dgm:prSet/>
      <dgm:spPr/>
      <dgm:t>
        <a:bodyPr/>
        <a:lstStyle/>
        <a:p>
          <a:endParaRPr lang="es-MX" sz="2000"/>
        </a:p>
      </dgm:t>
    </dgm:pt>
    <dgm:pt modelId="{3306A0B3-94A2-4EDC-9D18-9F58AD81DAC8}" type="sibTrans" cxnId="{FDAF4B68-C326-40D9-B7FE-A0612611A351}">
      <dgm:prSet/>
      <dgm:spPr/>
      <dgm:t>
        <a:bodyPr/>
        <a:lstStyle/>
        <a:p>
          <a:endParaRPr lang="es-MX" sz="2000"/>
        </a:p>
      </dgm:t>
    </dgm:pt>
    <dgm:pt modelId="{667CE998-69FD-4C22-B200-14F8A1C2625E}">
      <dgm:prSet phldrT="[Texto]" custT="1"/>
      <dgm:spPr/>
      <dgm:t>
        <a:bodyPr/>
        <a:lstStyle/>
        <a:p>
          <a:r>
            <a:rPr lang="es-MX" sz="2100" dirty="0" smtClean="0"/>
            <a:t>Las participantes adquirirán herramientas prácticas para desarrollar su liderazgo y participación en la Escuela</a:t>
          </a:r>
          <a:endParaRPr lang="es-MX" sz="2100" dirty="0"/>
        </a:p>
      </dgm:t>
    </dgm:pt>
    <dgm:pt modelId="{19F3B739-B5A9-463F-BEF8-BBADD69F6BDD}" type="parTrans" cxnId="{67413A8F-02E6-481E-86D8-D57FE7B9E258}">
      <dgm:prSet/>
      <dgm:spPr/>
      <dgm:t>
        <a:bodyPr/>
        <a:lstStyle/>
        <a:p>
          <a:endParaRPr lang="es-MX" sz="2000"/>
        </a:p>
      </dgm:t>
    </dgm:pt>
    <dgm:pt modelId="{A9296175-72A2-4450-B080-C711422E3324}" type="sibTrans" cxnId="{67413A8F-02E6-481E-86D8-D57FE7B9E258}">
      <dgm:prSet/>
      <dgm:spPr/>
      <dgm:t>
        <a:bodyPr/>
        <a:lstStyle/>
        <a:p>
          <a:endParaRPr lang="es-MX" sz="2000"/>
        </a:p>
      </dgm:t>
    </dgm:pt>
    <dgm:pt modelId="{A0549D57-1F85-4806-B1BF-F654682636B9}">
      <dgm:prSet phldrT="[Texto]" custT="1"/>
      <dgm:spPr/>
      <dgm:t>
        <a:bodyPr/>
        <a:lstStyle/>
        <a:p>
          <a:r>
            <a:rPr lang="es-MX" sz="2400" b="1" dirty="0" smtClean="0">
              <a:solidFill>
                <a:schemeClr val="accent1"/>
              </a:solidFill>
            </a:rPr>
            <a:t>Metodología</a:t>
          </a:r>
          <a:endParaRPr lang="es-MX" sz="2400" b="1" dirty="0">
            <a:solidFill>
              <a:schemeClr val="accent1"/>
            </a:solidFill>
          </a:endParaRPr>
        </a:p>
      </dgm:t>
    </dgm:pt>
    <dgm:pt modelId="{6423C654-752A-43E9-B085-A484DE7D25EF}" type="parTrans" cxnId="{8B274189-10F5-4386-8B6F-5FF957B78385}">
      <dgm:prSet/>
      <dgm:spPr/>
      <dgm:t>
        <a:bodyPr/>
        <a:lstStyle/>
        <a:p>
          <a:endParaRPr lang="es-MX" sz="2000"/>
        </a:p>
      </dgm:t>
    </dgm:pt>
    <dgm:pt modelId="{C8CFEEED-47CC-46B4-9BD6-624146D44394}" type="sibTrans" cxnId="{8B274189-10F5-4386-8B6F-5FF957B78385}">
      <dgm:prSet/>
      <dgm:spPr/>
      <dgm:t>
        <a:bodyPr/>
        <a:lstStyle/>
        <a:p>
          <a:endParaRPr lang="es-MX" sz="2000"/>
        </a:p>
      </dgm:t>
    </dgm:pt>
    <dgm:pt modelId="{72B63C65-1C98-43EA-848B-D9B059B86845}">
      <dgm:prSet phldrT="[Texto]" custT="1"/>
      <dgm:spPr/>
      <dgm:t>
        <a:bodyPr/>
        <a:lstStyle/>
        <a:p>
          <a:r>
            <a:rPr lang="es-MX" sz="2100" dirty="0" smtClean="0"/>
            <a:t>Vivencial</a:t>
          </a:r>
          <a:endParaRPr lang="es-MX" sz="2100" dirty="0"/>
        </a:p>
      </dgm:t>
    </dgm:pt>
    <dgm:pt modelId="{1097DC4C-BD51-4738-94EA-57B1704DBDCE}" type="parTrans" cxnId="{C0934E3B-3CA6-44CC-B43C-AFFED2B7DA9B}">
      <dgm:prSet/>
      <dgm:spPr/>
      <dgm:t>
        <a:bodyPr/>
        <a:lstStyle/>
        <a:p>
          <a:endParaRPr lang="es-MX" sz="2000"/>
        </a:p>
      </dgm:t>
    </dgm:pt>
    <dgm:pt modelId="{1002D689-CB32-4853-83E5-525EC19AEAC4}" type="sibTrans" cxnId="{C0934E3B-3CA6-44CC-B43C-AFFED2B7DA9B}">
      <dgm:prSet/>
      <dgm:spPr/>
      <dgm:t>
        <a:bodyPr/>
        <a:lstStyle/>
        <a:p>
          <a:endParaRPr lang="es-MX" sz="2000"/>
        </a:p>
      </dgm:t>
    </dgm:pt>
    <dgm:pt modelId="{936911DA-BF93-4AC3-A5F6-91AF050BFE91}">
      <dgm:prSet phldrT="[Texto]" custT="1"/>
      <dgm:spPr/>
      <dgm:t>
        <a:bodyPr/>
        <a:lstStyle/>
        <a:p>
          <a:r>
            <a:rPr lang="es-MX" sz="2400" b="1" dirty="0" smtClean="0">
              <a:solidFill>
                <a:schemeClr val="accent1"/>
              </a:solidFill>
            </a:rPr>
            <a:t>Evaluación</a:t>
          </a:r>
          <a:endParaRPr lang="es-MX" sz="2400" b="1" dirty="0">
            <a:solidFill>
              <a:schemeClr val="accent1"/>
            </a:solidFill>
          </a:endParaRPr>
        </a:p>
      </dgm:t>
    </dgm:pt>
    <dgm:pt modelId="{0B06AE53-D65F-4A66-9ED6-8414F453B35F}" type="parTrans" cxnId="{983E704E-E598-4FE9-9BC2-AE18B97C619D}">
      <dgm:prSet/>
      <dgm:spPr/>
      <dgm:t>
        <a:bodyPr/>
        <a:lstStyle/>
        <a:p>
          <a:endParaRPr lang="es-MX" sz="2000"/>
        </a:p>
      </dgm:t>
    </dgm:pt>
    <dgm:pt modelId="{DBDE7F69-B738-40BE-9F5F-77F421A8389B}" type="sibTrans" cxnId="{983E704E-E598-4FE9-9BC2-AE18B97C619D}">
      <dgm:prSet/>
      <dgm:spPr/>
      <dgm:t>
        <a:bodyPr/>
        <a:lstStyle/>
        <a:p>
          <a:endParaRPr lang="es-MX" sz="2000"/>
        </a:p>
      </dgm:t>
    </dgm:pt>
    <dgm:pt modelId="{4BC3784C-57DC-4D13-A564-F145AC18DD23}">
      <dgm:prSet phldrT="[Texto]" custT="1"/>
      <dgm:spPr/>
      <dgm:t>
        <a:bodyPr/>
        <a:lstStyle/>
        <a:p>
          <a:r>
            <a:rPr lang="es-MX" sz="2100" dirty="0" smtClean="0"/>
            <a:t>Realización de diversos ejercicios (de portafolio)</a:t>
          </a:r>
          <a:endParaRPr lang="es-MX" sz="2100" dirty="0"/>
        </a:p>
      </dgm:t>
    </dgm:pt>
    <dgm:pt modelId="{3055AA48-4D1F-4C65-A7FE-0BB26E0B61A8}" type="parTrans" cxnId="{03A0DF03-3A15-45DA-8A12-4CB050079755}">
      <dgm:prSet/>
      <dgm:spPr/>
      <dgm:t>
        <a:bodyPr/>
        <a:lstStyle/>
        <a:p>
          <a:endParaRPr lang="es-MX" sz="2000"/>
        </a:p>
      </dgm:t>
    </dgm:pt>
    <dgm:pt modelId="{67A4F40A-8394-4717-90FB-ABF01439237B}" type="sibTrans" cxnId="{03A0DF03-3A15-45DA-8A12-4CB050079755}">
      <dgm:prSet/>
      <dgm:spPr/>
      <dgm:t>
        <a:bodyPr/>
        <a:lstStyle/>
        <a:p>
          <a:endParaRPr lang="es-MX" sz="2000"/>
        </a:p>
      </dgm:t>
    </dgm:pt>
    <dgm:pt modelId="{AE77F39F-263B-4F58-8F87-5AB4A0BE54DF}">
      <dgm:prSet custT="1"/>
      <dgm:spPr/>
      <dgm:t>
        <a:bodyPr/>
        <a:lstStyle/>
        <a:p>
          <a:r>
            <a:rPr lang="es-MX" sz="2100" dirty="0" smtClean="0"/>
            <a:t>Trabajo en Equipo</a:t>
          </a:r>
          <a:endParaRPr lang="es-MX" sz="2100" dirty="0" smtClean="0"/>
        </a:p>
      </dgm:t>
    </dgm:pt>
    <dgm:pt modelId="{3DDF58A7-FDFD-4F18-B505-5D2FE14B7ACD}" type="parTrans" cxnId="{39AAA6CF-344D-4AB4-8AAB-D4A1974ED9F9}">
      <dgm:prSet/>
      <dgm:spPr/>
      <dgm:t>
        <a:bodyPr/>
        <a:lstStyle/>
        <a:p>
          <a:endParaRPr lang="es-MX" sz="2000"/>
        </a:p>
      </dgm:t>
    </dgm:pt>
    <dgm:pt modelId="{3CDBAD69-ABF7-490B-BE30-D94CAFA77F01}" type="sibTrans" cxnId="{39AAA6CF-344D-4AB4-8AAB-D4A1974ED9F9}">
      <dgm:prSet/>
      <dgm:spPr/>
      <dgm:t>
        <a:bodyPr/>
        <a:lstStyle/>
        <a:p>
          <a:endParaRPr lang="es-MX" sz="2000"/>
        </a:p>
      </dgm:t>
    </dgm:pt>
    <dgm:pt modelId="{9676EE1A-37FB-4E6E-BEE9-7978A5A244B6}">
      <dgm:prSet custT="1"/>
      <dgm:spPr/>
      <dgm:t>
        <a:bodyPr/>
        <a:lstStyle/>
        <a:p>
          <a:r>
            <a:rPr lang="es-MX" sz="1800" dirty="0" smtClean="0"/>
            <a:t>Comunicación</a:t>
          </a:r>
          <a:r>
            <a:rPr lang="es-MX" sz="2100" dirty="0" smtClean="0"/>
            <a:t> interna</a:t>
          </a:r>
          <a:endParaRPr lang="es-MX" sz="2100" dirty="0"/>
        </a:p>
      </dgm:t>
    </dgm:pt>
    <dgm:pt modelId="{429C4CAF-9B8C-49FB-BBAC-2D230741813C}" type="parTrans" cxnId="{0E4D4298-48AA-41A5-821B-34743284F6A6}">
      <dgm:prSet/>
      <dgm:spPr/>
      <dgm:t>
        <a:bodyPr/>
        <a:lstStyle/>
        <a:p>
          <a:endParaRPr lang="es-MX" sz="2000"/>
        </a:p>
      </dgm:t>
    </dgm:pt>
    <dgm:pt modelId="{F07CDEB9-D199-48C7-AB6F-7C338CE1ABEA}" type="sibTrans" cxnId="{0E4D4298-48AA-41A5-821B-34743284F6A6}">
      <dgm:prSet/>
      <dgm:spPr/>
      <dgm:t>
        <a:bodyPr/>
        <a:lstStyle/>
        <a:p>
          <a:endParaRPr lang="es-MX" sz="2000"/>
        </a:p>
      </dgm:t>
    </dgm:pt>
    <dgm:pt modelId="{53C4CC77-1539-4D51-8CF2-AA5C84A3BB50}">
      <dgm:prSet phldrT="[Texto]" custT="1"/>
      <dgm:spPr/>
      <dgm:t>
        <a:bodyPr/>
        <a:lstStyle/>
        <a:p>
          <a:r>
            <a:rPr lang="es-MX" sz="2100" dirty="0" smtClean="0"/>
            <a:t>Cuestionario final</a:t>
          </a:r>
          <a:endParaRPr lang="es-MX" sz="2100" dirty="0"/>
        </a:p>
      </dgm:t>
    </dgm:pt>
    <dgm:pt modelId="{2D9801D2-0027-430C-8521-DC90B84ED3D5}" type="parTrans" cxnId="{7D22482D-B06B-4BBB-9A22-24F46A987329}">
      <dgm:prSet/>
      <dgm:spPr/>
      <dgm:t>
        <a:bodyPr/>
        <a:lstStyle/>
        <a:p>
          <a:endParaRPr lang="es-MX" sz="2000"/>
        </a:p>
      </dgm:t>
    </dgm:pt>
    <dgm:pt modelId="{F5177B28-5CA7-4C04-8E48-05E7A07A5293}" type="sibTrans" cxnId="{7D22482D-B06B-4BBB-9A22-24F46A987329}">
      <dgm:prSet/>
      <dgm:spPr/>
      <dgm:t>
        <a:bodyPr/>
        <a:lstStyle/>
        <a:p>
          <a:endParaRPr lang="es-MX" sz="2000"/>
        </a:p>
      </dgm:t>
    </dgm:pt>
    <dgm:pt modelId="{8F1A5EEE-E135-44C3-8E72-B87B60CE557A}" type="pres">
      <dgm:prSet presAssocID="{F5670737-8F90-4A3A-BFA6-91AF4F641C86}" presName="theList" presStyleCnt="0">
        <dgm:presLayoutVars>
          <dgm:dir/>
          <dgm:animLvl val="lvl"/>
          <dgm:resizeHandles val="exact"/>
        </dgm:presLayoutVars>
      </dgm:prSet>
      <dgm:spPr/>
    </dgm:pt>
    <dgm:pt modelId="{CA5BD784-7868-45AB-B733-6E456A3063E9}" type="pres">
      <dgm:prSet presAssocID="{7085AD1C-BBAC-44C6-8D9E-9F1EE275AF21}" presName="compNode" presStyleCnt="0"/>
      <dgm:spPr/>
    </dgm:pt>
    <dgm:pt modelId="{D5D03CF6-4B80-4855-9486-5FA03CFD8061}" type="pres">
      <dgm:prSet presAssocID="{7085AD1C-BBAC-44C6-8D9E-9F1EE275AF21}" presName="aNode" presStyleLbl="bgShp" presStyleIdx="0" presStyleCnt="4"/>
      <dgm:spPr/>
    </dgm:pt>
    <dgm:pt modelId="{2C96EA96-9857-4C1E-A8EB-9F34C50788FC}" type="pres">
      <dgm:prSet presAssocID="{7085AD1C-BBAC-44C6-8D9E-9F1EE275AF21}" presName="textNode" presStyleLbl="bgShp" presStyleIdx="0" presStyleCnt="4"/>
      <dgm:spPr/>
    </dgm:pt>
    <dgm:pt modelId="{9A113F43-584D-4141-B933-C8EFFD0B0714}" type="pres">
      <dgm:prSet presAssocID="{7085AD1C-BBAC-44C6-8D9E-9F1EE275AF21}" presName="compChildNode" presStyleCnt="0"/>
      <dgm:spPr/>
    </dgm:pt>
    <dgm:pt modelId="{A3C2A76F-FC77-4DD7-B076-BD971319CB23}" type="pres">
      <dgm:prSet presAssocID="{7085AD1C-BBAC-44C6-8D9E-9F1EE275AF21}" presName="theInnerList" presStyleCnt="0"/>
      <dgm:spPr/>
    </dgm:pt>
    <dgm:pt modelId="{37EB6D14-80A6-4810-B6D1-42A8DCE9A530}" type="pres">
      <dgm:prSet presAssocID="{699FCE5A-CA94-49E7-AF0E-AFD3F03B0F6F}" presName="childNode" presStyleLbl="node1" presStyleIdx="0" presStyleCnt="7" custScaleX="113369" custScaleY="860394" custLinFactY="-173885" custLinFactNeighborY="-200000">
        <dgm:presLayoutVars>
          <dgm:bulletEnabled val="1"/>
        </dgm:presLayoutVars>
      </dgm:prSet>
      <dgm:spPr/>
      <dgm:t>
        <a:bodyPr/>
        <a:lstStyle/>
        <a:p>
          <a:endParaRPr lang="es-MX"/>
        </a:p>
      </dgm:t>
    </dgm:pt>
    <dgm:pt modelId="{A225F96D-FE32-4499-8CA9-D7E04ABFFBF8}" type="pres">
      <dgm:prSet presAssocID="{699FCE5A-CA94-49E7-AF0E-AFD3F03B0F6F}" presName="aSpace2" presStyleCnt="0"/>
      <dgm:spPr/>
    </dgm:pt>
    <dgm:pt modelId="{BD00BB45-B416-4D63-95EF-A77ED9E23663}" type="pres">
      <dgm:prSet presAssocID="{AE77F39F-263B-4F58-8F87-5AB4A0BE54DF}" presName="childNode" presStyleLbl="node1" presStyleIdx="1" presStyleCnt="7" custScaleX="108210" custScaleY="348716" custLinFactY="-100000" custLinFactNeighborY="-123816">
        <dgm:presLayoutVars>
          <dgm:bulletEnabled val="1"/>
        </dgm:presLayoutVars>
      </dgm:prSet>
      <dgm:spPr/>
      <dgm:t>
        <a:bodyPr/>
        <a:lstStyle/>
        <a:p>
          <a:endParaRPr lang="es-MX"/>
        </a:p>
      </dgm:t>
    </dgm:pt>
    <dgm:pt modelId="{3AACCFA3-11FC-4521-AAC3-337B3FD2AE7A}" type="pres">
      <dgm:prSet presAssocID="{AE77F39F-263B-4F58-8F87-5AB4A0BE54DF}" presName="aSpace2" presStyleCnt="0"/>
      <dgm:spPr/>
    </dgm:pt>
    <dgm:pt modelId="{C0B3B109-94C2-4C32-B63D-47C1CE7E619B}" type="pres">
      <dgm:prSet presAssocID="{9676EE1A-37FB-4E6E-BEE9-7978A5A244B6}" presName="childNode" presStyleLbl="node1" presStyleIdx="2" presStyleCnt="7" custScaleX="108210" custScaleY="399737" custLinFactY="-26456" custLinFactNeighborY="-100000">
        <dgm:presLayoutVars>
          <dgm:bulletEnabled val="1"/>
        </dgm:presLayoutVars>
      </dgm:prSet>
      <dgm:spPr/>
      <dgm:t>
        <a:bodyPr/>
        <a:lstStyle/>
        <a:p>
          <a:endParaRPr lang="es-MX"/>
        </a:p>
      </dgm:t>
    </dgm:pt>
    <dgm:pt modelId="{53B436F4-6E6F-465F-866B-2C50B5387354}" type="pres">
      <dgm:prSet presAssocID="{7085AD1C-BBAC-44C6-8D9E-9F1EE275AF21}" presName="aSpace" presStyleCnt="0"/>
      <dgm:spPr/>
    </dgm:pt>
    <dgm:pt modelId="{607DBF6C-1049-4F16-B103-25BAB8CB26D5}" type="pres">
      <dgm:prSet presAssocID="{4E1F7593-A211-4750-B00E-B3D088CC8981}" presName="compNode" presStyleCnt="0"/>
      <dgm:spPr/>
    </dgm:pt>
    <dgm:pt modelId="{2DC2C896-39F3-40E3-9B6D-1B281CAA5A90}" type="pres">
      <dgm:prSet presAssocID="{4E1F7593-A211-4750-B00E-B3D088CC8981}" presName="aNode" presStyleLbl="bgShp" presStyleIdx="1" presStyleCnt="4"/>
      <dgm:spPr/>
    </dgm:pt>
    <dgm:pt modelId="{F7C5DC3C-4403-443C-A1BE-36C4A208FC82}" type="pres">
      <dgm:prSet presAssocID="{4E1F7593-A211-4750-B00E-B3D088CC8981}" presName="textNode" presStyleLbl="bgShp" presStyleIdx="1" presStyleCnt="4"/>
      <dgm:spPr/>
    </dgm:pt>
    <dgm:pt modelId="{113ABB61-2046-42AE-BBD2-534EE2E366CF}" type="pres">
      <dgm:prSet presAssocID="{4E1F7593-A211-4750-B00E-B3D088CC8981}" presName="compChildNode" presStyleCnt="0"/>
      <dgm:spPr/>
    </dgm:pt>
    <dgm:pt modelId="{F9E5914D-716D-4374-B076-60F327746651}" type="pres">
      <dgm:prSet presAssocID="{4E1F7593-A211-4750-B00E-B3D088CC8981}" presName="theInnerList" presStyleCnt="0"/>
      <dgm:spPr/>
    </dgm:pt>
    <dgm:pt modelId="{7A533D5D-E8FE-4D7D-A590-471FAB5AB476}" type="pres">
      <dgm:prSet presAssocID="{667CE998-69FD-4C22-B200-14F8A1C2625E}" presName="childNode" presStyleLbl="node1" presStyleIdx="3" presStyleCnt="7" custScaleX="117331">
        <dgm:presLayoutVars>
          <dgm:bulletEnabled val="1"/>
        </dgm:presLayoutVars>
      </dgm:prSet>
      <dgm:spPr/>
    </dgm:pt>
    <dgm:pt modelId="{3C7FCF29-62A8-483C-AA2D-FA7D994C6F97}" type="pres">
      <dgm:prSet presAssocID="{4E1F7593-A211-4750-B00E-B3D088CC8981}" presName="aSpace" presStyleCnt="0"/>
      <dgm:spPr/>
    </dgm:pt>
    <dgm:pt modelId="{1B030E1D-542C-4656-BF82-0A45FB439F76}" type="pres">
      <dgm:prSet presAssocID="{A0549D57-1F85-4806-B1BF-F654682636B9}" presName="compNode" presStyleCnt="0"/>
      <dgm:spPr/>
    </dgm:pt>
    <dgm:pt modelId="{F5BF1E26-DB9C-4686-A649-79F2557B9E17}" type="pres">
      <dgm:prSet presAssocID="{A0549D57-1F85-4806-B1BF-F654682636B9}" presName="aNode" presStyleLbl="bgShp" presStyleIdx="2" presStyleCnt="4"/>
      <dgm:spPr/>
    </dgm:pt>
    <dgm:pt modelId="{CCBF4CB7-D879-4A91-B986-D92B42F9B57E}" type="pres">
      <dgm:prSet presAssocID="{A0549D57-1F85-4806-B1BF-F654682636B9}" presName="textNode" presStyleLbl="bgShp" presStyleIdx="2" presStyleCnt="4"/>
      <dgm:spPr/>
    </dgm:pt>
    <dgm:pt modelId="{77D046B4-10BB-45BF-BA05-8547543E0EE0}" type="pres">
      <dgm:prSet presAssocID="{A0549D57-1F85-4806-B1BF-F654682636B9}" presName="compChildNode" presStyleCnt="0"/>
      <dgm:spPr/>
    </dgm:pt>
    <dgm:pt modelId="{65796434-BF0F-49B6-A7DA-312725FD99E5}" type="pres">
      <dgm:prSet presAssocID="{A0549D57-1F85-4806-B1BF-F654682636B9}" presName="theInnerList" presStyleCnt="0"/>
      <dgm:spPr/>
    </dgm:pt>
    <dgm:pt modelId="{2AC77411-779F-40B1-BFFF-10EB8B9FE359}" type="pres">
      <dgm:prSet presAssocID="{72B63C65-1C98-43EA-848B-D9B059B86845}" presName="childNode" presStyleLbl="node1" presStyleIdx="4" presStyleCnt="7">
        <dgm:presLayoutVars>
          <dgm:bulletEnabled val="1"/>
        </dgm:presLayoutVars>
      </dgm:prSet>
      <dgm:spPr/>
    </dgm:pt>
    <dgm:pt modelId="{E717DA6E-0BA1-4472-906A-FD30ACF40055}" type="pres">
      <dgm:prSet presAssocID="{A0549D57-1F85-4806-B1BF-F654682636B9}" presName="aSpace" presStyleCnt="0"/>
      <dgm:spPr/>
    </dgm:pt>
    <dgm:pt modelId="{B5B8008E-5EFC-4121-8FFF-024AA58E46E5}" type="pres">
      <dgm:prSet presAssocID="{936911DA-BF93-4AC3-A5F6-91AF050BFE91}" presName="compNode" presStyleCnt="0"/>
      <dgm:spPr/>
    </dgm:pt>
    <dgm:pt modelId="{4862F7E0-D0E2-489B-BC5F-56BBEF0EEFD9}" type="pres">
      <dgm:prSet presAssocID="{936911DA-BF93-4AC3-A5F6-91AF050BFE91}" presName="aNode" presStyleLbl="bgShp" presStyleIdx="3" presStyleCnt="4" custLinFactNeighborX="4984"/>
      <dgm:spPr/>
    </dgm:pt>
    <dgm:pt modelId="{45B06FA4-491C-499B-A450-C63E5D506A91}" type="pres">
      <dgm:prSet presAssocID="{936911DA-BF93-4AC3-A5F6-91AF050BFE91}" presName="textNode" presStyleLbl="bgShp" presStyleIdx="3" presStyleCnt="4"/>
      <dgm:spPr/>
    </dgm:pt>
    <dgm:pt modelId="{FC7571E0-EC06-486D-9DAC-DBF93CDD3125}" type="pres">
      <dgm:prSet presAssocID="{936911DA-BF93-4AC3-A5F6-91AF050BFE91}" presName="compChildNode" presStyleCnt="0"/>
      <dgm:spPr/>
    </dgm:pt>
    <dgm:pt modelId="{E239CE0E-789A-427E-B94D-57AB0B5DCC43}" type="pres">
      <dgm:prSet presAssocID="{936911DA-BF93-4AC3-A5F6-91AF050BFE91}" presName="theInnerList" presStyleCnt="0"/>
      <dgm:spPr/>
    </dgm:pt>
    <dgm:pt modelId="{34414214-0C3A-4060-8164-3F201266DE69}" type="pres">
      <dgm:prSet presAssocID="{4BC3784C-57DC-4D13-A564-F145AC18DD23}" presName="childNode" presStyleLbl="node1" presStyleIdx="5" presStyleCnt="7" custScaleX="112952">
        <dgm:presLayoutVars>
          <dgm:bulletEnabled val="1"/>
        </dgm:presLayoutVars>
      </dgm:prSet>
      <dgm:spPr/>
    </dgm:pt>
    <dgm:pt modelId="{E3A67617-7ED7-4548-9559-D8792D869661}" type="pres">
      <dgm:prSet presAssocID="{4BC3784C-57DC-4D13-A564-F145AC18DD23}" presName="aSpace2" presStyleCnt="0"/>
      <dgm:spPr/>
    </dgm:pt>
    <dgm:pt modelId="{9D99765A-8E60-4ADF-A77E-43211D175624}" type="pres">
      <dgm:prSet presAssocID="{53C4CC77-1539-4D51-8CF2-AA5C84A3BB50}" presName="childNode" presStyleLbl="node1" presStyleIdx="6" presStyleCnt="7" custScaleX="116733">
        <dgm:presLayoutVars>
          <dgm:bulletEnabled val="1"/>
        </dgm:presLayoutVars>
      </dgm:prSet>
      <dgm:spPr/>
    </dgm:pt>
  </dgm:ptLst>
  <dgm:cxnLst>
    <dgm:cxn modelId="{D1B103D0-3A9B-4814-A120-B991409361D1}" type="presOf" srcId="{A0549D57-1F85-4806-B1BF-F654682636B9}" destId="{F5BF1E26-DB9C-4686-A649-79F2557B9E17}" srcOrd="0" destOrd="0" presId="urn:microsoft.com/office/officeart/2005/8/layout/lProcess2"/>
    <dgm:cxn modelId="{ABE27ABF-210B-4268-8732-77E488537334}" type="presOf" srcId="{4BC3784C-57DC-4D13-A564-F145AC18DD23}" destId="{34414214-0C3A-4060-8164-3F201266DE69}" srcOrd="0" destOrd="0" presId="urn:microsoft.com/office/officeart/2005/8/layout/lProcess2"/>
    <dgm:cxn modelId="{F1ACEEF6-E8E4-48DF-A998-1E9F52F03DC0}" type="presOf" srcId="{F5670737-8F90-4A3A-BFA6-91AF4F641C86}" destId="{8F1A5EEE-E135-44C3-8E72-B87B60CE557A}" srcOrd="0" destOrd="0" presId="urn:microsoft.com/office/officeart/2005/8/layout/lProcess2"/>
    <dgm:cxn modelId="{B675E562-24A2-4954-A0D3-BB44A5F24661}" type="presOf" srcId="{4E1F7593-A211-4750-B00E-B3D088CC8981}" destId="{F7C5DC3C-4403-443C-A1BE-36C4A208FC82}" srcOrd="1" destOrd="0" presId="urn:microsoft.com/office/officeart/2005/8/layout/lProcess2"/>
    <dgm:cxn modelId="{75EF94C4-590C-4A97-9F28-6AB754A4C509}" type="presOf" srcId="{936911DA-BF93-4AC3-A5F6-91AF050BFE91}" destId="{45B06FA4-491C-499B-A450-C63E5D506A91}" srcOrd="1" destOrd="0" presId="urn:microsoft.com/office/officeart/2005/8/layout/lProcess2"/>
    <dgm:cxn modelId="{03A0DF03-3A15-45DA-8A12-4CB050079755}" srcId="{936911DA-BF93-4AC3-A5F6-91AF050BFE91}" destId="{4BC3784C-57DC-4D13-A564-F145AC18DD23}" srcOrd="0" destOrd="0" parTransId="{3055AA48-4D1F-4C65-A7FE-0BB26E0B61A8}" sibTransId="{67A4F40A-8394-4717-90FB-ABF01439237B}"/>
    <dgm:cxn modelId="{983E704E-E598-4FE9-9BC2-AE18B97C619D}" srcId="{F5670737-8F90-4A3A-BFA6-91AF4F641C86}" destId="{936911DA-BF93-4AC3-A5F6-91AF050BFE91}" srcOrd="3" destOrd="0" parTransId="{0B06AE53-D65F-4A66-9ED6-8414F453B35F}" sibTransId="{DBDE7F69-B738-40BE-9F5F-77F421A8389B}"/>
    <dgm:cxn modelId="{FDAF4B68-C326-40D9-B7FE-A0612611A351}" srcId="{F5670737-8F90-4A3A-BFA6-91AF4F641C86}" destId="{4E1F7593-A211-4750-B00E-B3D088CC8981}" srcOrd="1" destOrd="0" parTransId="{C1D1DEC1-0A6B-49AF-B849-0395EB98481B}" sibTransId="{3306A0B3-94A2-4EDC-9D18-9F58AD81DAC8}"/>
    <dgm:cxn modelId="{30FEE5C3-9AB6-4F4C-A234-1528B3BF2B1D}" type="presOf" srcId="{9676EE1A-37FB-4E6E-BEE9-7978A5A244B6}" destId="{C0B3B109-94C2-4C32-B63D-47C1CE7E619B}" srcOrd="0" destOrd="0" presId="urn:microsoft.com/office/officeart/2005/8/layout/lProcess2"/>
    <dgm:cxn modelId="{66317C2E-27AF-4688-9413-AE2CF57FD9FA}" type="presOf" srcId="{AE77F39F-263B-4F58-8F87-5AB4A0BE54DF}" destId="{BD00BB45-B416-4D63-95EF-A77ED9E23663}" srcOrd="0" destOrd="0" presId="urn:microsoft.com/office/officeart/2005/8/layout/lProcess2"/>
    <dgm:cxn modelId="{67413A8F-02E6-481E-86D8-D57FE7B9E258}" srcId="{4E1F7593-A211-4750-B00E-B3D088CC8981}" destId="{667CE998-69FD-4C22-B200-14F8A1C2625E}" srcOrd="0" destOrd="0" parTransId="{19F3B739-B5A9-463F-BEF8-BBADD69F6BDD}" sibTransId="{A9296175-72A2-4450-B080-C711422E3324}"/>
    <dgm:cxn modelId="{EF8D6B15-FB5C-4E24-8151-5EFAF2D48860}" type="presOf" srcId="{7085AD1C-BBAC-44C6-8D9E-9F1EE275AF21}" destId="{2C96EA96-9857-4C1E-A8EB-9F34C50788FC}" srcOrd="1" destOrd="0" presId="urn:microsoft.com/office/officeart/2005/8/layout/lProcess2"/>
    <dgm:cxn modelId="{7D22482D-B06B-4BBB-9A22-24F46A987329}" srcId="{936911DA-BF93-4AC3-A5F6-91AF050BFE91}" destId="{53C4CC77-1539-4D51-8CF2-AA5C84A3BB50}" srcOrd="1" destOrd="0" parTransId="{2D9801D2-0027-430C-8521-DC90B84ED3D5}" sibTransId="{F5177B28-5CA7-4C04-8E48-05E7A07A5293}"/>
    <dgm:cxn modelId="{39AAA6CF-344D-4AB4-8AAB-D4A1974ED9F9}" srcId="{7085AD1C-BBAC-44C6-8D9E-9F1EE275AF21}" destId="{AE77F39F-263B-4F58-8F87-5AB4A0BE54DF}" srcOrd="1" destOrd="0" parTransId="{3DDF58A7-FDFD-4F18-B505-5D2FE14B7ACD}" sibTransId="{3CDBAD69-ABF7-490B-BE30-D94CAFA77F01}"/>
    <dgm:cxn modelId="{AF85ADC3-F5E2-41FC-AA27-B50BD148654D}" type="presOf" srcId="{936911DA-BF93-4AC3-A5F6-91AF050BFE91}" destId="{4862F7E0-D0E2-489B-BC5F-56BBEF0EEFD9}" srcOrd="0" destOrd="0" presId="urn:microsoft.com/office/officeart/2005/8/layout/lProcess2"/>
    <dgm:cxn modelId="{C0934E3B-3CA6-44CC-B43C-AFFED2B7DA9B}" srcId="{A0549D57-1F85-4806-B1BF-F654682636B9}" destId="{72B63C65-1C98-43EA-848B-D9B059B86845}" srcOrd="0" destOrd="0" parTransId="{1097DC4C-BD51-4738-94EA-57B1704DBDCE}" sibTransId="{1002D689-CB32-4853-83E5-525EC19AEAC4}"/>
    <dgm:cxn modelId="{893D5A8B-542F-4348-9517-D76BCA2458B1}" type="presOf" srcId="{53C4CC77-1539-4D51-8CF2-AA5C84A3BB50}" destId="{9D99765A-8E60-4ADF-A77E-43211D175624}" srcOrd="0" destOrd="0" presId="urn:microsoft.com/office/officeart/2005/8/layout/lProcess2"/>
    <dgm:cxn modelId="{6381F290-09DC-4C84-98E2-4E4B1535623A}" srcId="{F5670737-8F90-4A3A-BFA6-91AF4F641C86}" destId="{7085AD1C-BBAC-44C6-8D9E-9F1EE275AF21}" srcOrd="0" destOrd="0" parTransId="{3AC808DB-5421-4E65-8A6B-EF51E8A3FD38}" sibTransId="{00198840-F10B-424C-8013-1B80D67167E5}"/>
    <dgm:cxn modelId="{7E1337A8-5936-4890-B7BD-EF0973745601}" type="presOf" srcId="{4E1F7593-A211-4750-B00E-B3D088CC8981}" destId="{2DC2C896-39F3-40E3-9B6D-1B281CAA5A90}" srcOrd="0" destOrd="0" presId="urn:microsoft.com/office/officeart/2005/8/layout/lProcess2"/>
    <dgm:cxn modelId="{1037E79B-5857-49E8-90D2-E0DD4C20DD79}" type="presOf" srcId="{72B63C65-1C98-43EA-848B-D9B059B86845}" destId="{2AC77411-779F-40B1-BFFF-10EB8B9FE359}" srcOrd="0" destOrd="0" presId="urn:microsoft.com/office/officeart/2005/8/layout/lProcess2"/>
    <dgm:cxn modelId="{BE5EB8BE-54FA-438A-8F4A-1F1A54CEF89E}" type="presOf" srcId="{A0549D57-1F85-4806-B1BF-F654682636B9}" destId="{CCBF4CB7-D879-4A91-B986-D92B42F9B57E}" srcOrd="1" destOrd="0" presId="urn:microsoft.com/office/officeart/2005/8/layout/lProcess2"/>
    <dgm:cxn modelId="{8B274189-10F5-4386-8B6F-5FF957B78385}" srcId="{F5670737-8F90-4A3A-BFA6-91AF4F641C86}" destId="{A0549D57-1F85-4806-B1BF-F654682636B9}" srcOrd="2" destOrd="0" parTransId="{6423C654-752A-43E9-B085-A484DE7D25EF}" sibTransId="{C8CFEEED-47CC-46B4-9BD6-624146D44394}"/>
    <dgm:cxn modelId="{7B31E4FA-3200-4699-A8C9-ADCAAE6C7092}" type="presOf" srcId="{7085AD1C-BBAC-44C6-8D9E-9F1EE275AF21}" destId="{D5D03CF6-4B80-4855-9486-5FA03CFD8061}" srcOrd="0" destOrd="0" presId="urn:microsoft.com/office/officeart/2005/8/layout/lProcess2"/>
    <dgm:cxn modelId="{9C9859C2-2A0B-4D60-90D3-8159FBAFE374}" type="presOf" srcId="{699FCE5A-CA94-49E7-AF0E-AFD3F03B0F6F}" destId="{37EB6D14-80A6-4810-B6D1-42A8DCE9A530}" srcOrd="0" destOrd="0" presId="urn:microsoft.com/office/officeart/2005/8/layout/lProcess2"/>
    <dgm:cxn modelId="{39F73825-19B8-496C-94BC-7031437057BA}" type="presOf" srcId="{667CE998-69FD-4C22-B200-14F8A1C2625E}" destId="{7A533D5D-E8FE-4D7D-A590-471FAB5AB476}" srcOrd="0" destOrd="0" presId="urn:microsoft.com/office/officeart/2005/8/layout/lProcess2"/>
    <dgm:cxn modelId="{0E4D4298-48AA-41A5-821B-34743284F6A6}" srcId="{7085AD1C-BBAC-44C6-8D9E-9F1EE275AF21}" destId="{9676EE1A-37FB-4E6E-BEE9-7978A5A244B6}" srcOrd="2" destOrd="0" parTransId="{429C4CAF-9B8C-49FB-BBAC-2D230741813C}" sibTransId="{F07CDEB9-D199-48C7-AB6F-7C338CE1ABEA}"/>
    <dgm:cxn modelId="{B914F274-4E8A-4A77-8831-6FBE1BCBF538}" srcId="{7085AD1C-BBAC-44C6-8D9E-9F1EE275AF21}" destId="{699FCE5A-CA94-49E7-AF0E-AFD3F03B0F6F}" srcOrd="0" destOrd="0" parTransId="{844698B6-1756-4503-8906-1E3A2B12EC89}" sibTransId="{C9C89923-330D-4464-9CD4-D1845DDE6045}"/>
    <dgm:cxn modelId="{8493D486-FB2B-4B56-969D-50296DF63F84}" type="presParOf" srcId="{8F1A5EEE-E135-44C3-8E72-B87B60CE557A}" destId="{CA5BD784-7868-45AB-B733-6E456A3063E9}" srcOrd="0" destOrd="0" presId="urn:microsoft.com/office/officeart/2005/8/layout/lProcess2"/>
    <dgm:cxn modelId="{A3A6A2CD-6728-46EB-96B7-E6102AF10DD6}" type="presParOf" srcId="{CA5BD784-7868-45AB-B733-6E456A3063E9}" destId="{D5D03CF6-4B80-4855-9486-5FA03CFD8061}" srcOrd="0" destOrd="0" presId="urn:microsoft.com/office/officeart/2005/8/layout/lProcess2"/>
    <dgm:cxn modelId="{D539096C-3E4B-4B7C-83C1-F27D9194F560}" type="presParOf" srcId="{CA5BD784-7868-45AB-B733-6E456A3063E9}" destId="{2C96EA96-9857-4C1E-A8EB-9F34C50788FC}" srcOrd="1" destOrd="0" presId="urn:microsoft.com/office/officeart/2005/8/layout/lProcess2"/>
    <dgm:cxn modelId="{78523A13-E9D9-4C7B-809D-B5DE19CCD5A5}" type="presParOf" srcId="{CA5BD784-7868-45AB-B733-6E456A3063E9}" destId="{9A113F43-584D-4141-B933-C8EFFD0B0714}" srcOrd="2" destOrd="0" presId="urn:microsoft.com/office/officeart/2005/8/layout/lProcess2"/>
    <dgm:cxn modelId="{46651A56-15A6-4DBA-AFD0-4A1B4A914B6A}" type="presParOf" srcId="{9A113F43-584D-4141-B933-C8EFFD0B0714}" destId="{A3C2A76F-FC77-4DD7-B076-BD971319CB23}" srcOrd="0" destOrd="0" presId="urn:microsoft.com/office/officeart/2005/8/layout/lProcess2"/>
    <dgm:cxn modelId="{08D847B3-9403-4F97-A68A-476031112ED1}" type="presParOf" srcId="{A3C2A76F-FC77-4DD7-B076-BD971319CB23}" destId="{37EB6D14-80A6-4810-B6D1-42A8DCE9A530}" srcOrd="0" destOrd="0" presId="urn:microsoft.com/office/officeart/2005/8/layout/lProcess2"/>
    <dgm:cxn modelId="{39AA6186-ADAB-40E5-8C3C-3FAB33E3D015}" type="presParOf" srcId="{A3C2A76F-FC77-4DD7-B076-BD971319CB23}" destId="{A225F96D-FE32-4499-8CA9-D7E04ABFFBF8}" srcOrd="1" destOrd="0" presId="urn:microsoft.com/office/officeart/2005/8/layout/lProcess2"/>
    <dgm:cxn modelId="{F29035BE-4AB1-4611-8476-7DE3D2461FA5}" type="presParOf" srcId="{A3C2A76F-FC77-4DD7-B076-BD971319CB23}" destId="{BD00BB45-B416-4D63-95EF-A77ED9E23663}" srcOrd="2" destOrd="0" presId="urn:microsoft.com/office/officeart/2005/8/layout/lProcess2"/>
    <dgm:cxn modelId="{54F95CE2-C760-4402-8580-78DF330B42D2}" type="presParOf" srcId="{A3C2A76F-FC77-4DD7-B076-BD971319CB23}" destId="{3AACCFA3-11FC-4521-AAC3-337B3FD2AE7A}" srcOrd="3" destOrd="0" presId="urn:microsoft.com/office/officeart/2005/8/layout/lProcess2"/>
    <dgm:cxn modelId="{6DA14561-114A-4FF1-B673-B9D93CAF4717}" type="presParOf" srcId="{A3C2A76F-FC77-4DD7-B076-BD971319CB23}" destId="{C0B3B109-94C2-4C32-B63D-47C1CE7E619B}" srcOrd="4" destOrd="0" presId="urn:microsoft.com/office/officeart/2005/8/layout/lProcess2"/>
    <dgm:cxn modelId="{D7B53200-370B-4CB1-8521-225DAC8AC1DF}" type="presParOf" srcId="{8F1A5EEE-E135-44C3-8E72-B87B60CE557A}" destId="{53B436F4-6E6F-465F-866B-2C50B5387354}" srcOrd="1" destOrd="0" presId="urn:microsoft.com/office/officeart/2005/8/layout/lProcess2"/>
    <dgm:cxn modelId="{B89A19A1-D023-414F-B650-BA3D308DE534}" type="presParOf" srcId="{8F1A5EEE-E135-44C3-8E72-B87B60CE557A}" destId="{607DBF6C-1049-4F16-B103-25BAB8CB26D5}" srcOrd="2" destOrd="0" presId="urn:microsoft.com/office/officeart/2005/8/layout/lProcess2"/>
    <dgm:cxn modelId="{2734EA72-F988-42B3-A2F4-01189D7F875A}" type="presParOf" srcId="{607DBF6C-1049-4F16-B103-25BAB8CB26D5}" destId="{2DC2C896-39F3-40E3-9B6D-1B281CAA5A90}" srcOrd="0" destOrd="0" presId="urn:microsoft.com/office/officeart/2005/8/layout/lProcess2"/>
    <dgm:cxn modelId="{92637BCB-AA13-4AD6-BF2F-CBDAB277B266}" type="presParOf" srcId="{607DBF6C-1049-4F16-B103-25BAB8CB26D5}" destId="{F7C5DC3C-4403-443C-A1BE-36C4A208FC82}" srcOrd="1" destOrd="0" presId="urn:microsoft.com/office/officeart/2005/8/layout/lProcess2"/>
    <dgm:cxn modelId="{30976558-9478-46CC-85CF-60D7AC65BCD7}" type="presParOf" srcId="{607DBF6C-1049-4F16-B103-25BAB8CB26D5}" destId="{113ABB61-2046-42AE-BBD2-534EE2E366CF}" srcOrd="2" destOrd="0" presId="urn:microsoft.com/office/officeart/2005/8/layout/lProcess2"/>
    <dgm:cxn modelId="{52122CA3-C5A0-4638-BEE1-AFA92F36A34E}" type="presParOf" srcId="{113ABB61-2046-42AE-BBD2-534EE2E366CF}" destId="{F9E5914D-716D-4374-B076-60F327746651}" srcOrd="0" destOrd="0" presId="urn:microsoft.com/office/officeart/2005/8/layout/lProcess2"/>
    <dgm:cxn modelId="{61C92E42-53FF-4D8F-B23C-D5CDB859019C}" type="presParOf" srcId="{F9E5914D-716D-4374-B076-60F327746651}" destId="{7A533D5D-E8FE-4D7D-A590-471FAB5AB476}" srcOrd="0" destOrd="0" presId="urn:microsoft.com/office/officeart/2005/8/layout/lProcess2"/>
    <dgm:cxn modelId="{E48B53D4-31A0-414B-9993-8CB83EB503CB}" type="presParOf" srcId="{8F1A5EEE-E135-44C3-8E72-B87B60CE557A}" destId="{3C7FCF29-62A8-483C-AA2D-FA7D994C6F97}" srcOrd="3" destOrd="0" presId="urn:microsoft.com/office/officeart/2005/8/layout/lProcess2"/>
    <dgm:cxn modelId="{E34730F9-1110-4F0C-A4A6-A581C7112DBD}" type="presParOf" srcId="{8F1A5EEE-E135-44C3-8E72-B87B60CE557A}" destId="{1B030E1D-542C-4656-BF82-0A45FB439F76}" srcOrd="4" destOrd="0" presId="urn:microsoft.com/office/officeart/2005/8/layout/lProcess2"/>
    <dgm:cxn modelId="{49E2313D-8E56-4EE7-A44B-891A1F7C25BD}" type="presParOf" srcId="{1B030E1D-542C-4656-BF82-0A45FB439F76}" destId="{F5BF1E26-DB9C-4686-A649-79F2557B9E17}" srcOrd="0" destOrd="0" presId="urn:microsoft.com/office/officeart/2005/8/layout/lProcess2"/>
    <dgm:cxn modelId="{9330ADD7-027D-47B5-BF64-036A999CB51E}" type="presParOf" srcId="{1B030E1D-542C-4656-BF82-0A45FB439F76}" destId="{CCBF4CB7-D879-4A91-B986-D92B42F9B57E}" srcOrd="1" destOrd="0" presId="urn:microsoft.com/office/officeart/2005/8/layout/lProcess2"/>
    <dgm:cxn modelId="{4249BF7B-508D-4358-98D4-D86949CF8B36}" type="presParOf" srcId="{1B030E1D-542C-4656-BF82-0A45FB439F76}" destId="{77D046B4-10BB-45BF-BA05-8547543E0EE0}" srcOrd="2" destOrd="0" presId="urn:microsoft.com/office/officeart/2005/8/layout/lProcess2"/>
    <dgm:cxn modelId="{515AEC49-836A-43FA-9089-0D2F90B5200A}" type="presParOf" srcId="{77D046B4-10BB-45BF-BA05-8547543E0EE0}" destId="{65796434-BF0F-49B6-A7DA-312725FD99E5}" srcOrd="0" destOrd="0" presId="urn:microsoft.com/office/officeart/2005/8/layout/lProcess2"/>
    <dgm:cxn modelId="{F52957C0-6FFF-4B4C-9916-57C395B50FC7}" type="presParOf" srcId="{65796434-BF0F-49B6-A7DA-312725FD99E5}" destId="{2AC77411-779F-40B1-BFFF-10EB8B9FE359}" srcOrd="0" destOrd="0" presId="urn:microsoft.com/office/officeart/2005/8/layout/lProcess2"/>
    <dgm:cxn modelId="{027E02B9-D7BE-44FC-B337-5BAD2413005C}" type="presParOf" srcId="{8F1A5EEE-E135-44C3-8E72-B87B60CE557A}" destId="{E717DA6E-0BA1-4472-906A-FD30ACF40055}" srcOrd="5" destOrd="0" presId="urn:microsoft.com/office/officeart/2005/8/layout/lProcess2"/>
    <dgm:cxn modelId="{8DE7D360-7388-4740-AC1A-04F03CE469E2}" type="presParOf" srcId="{8F1A5EEE-E135-44C3-8E72-B87B60CE557A}" destId="{B5B8008E-5EFC-4121-8FFF-024AA58E46E5}" srcOrd="6" destOrd="0" presId="urn:microsoft.com/office/officeart/2005/8/layout/lProcess2"/>
    <dgm:cxn modelId="{A56F1790-A286-423F-9848-67A8EEA89209}" type="presParOf" srcId="{B5B8008E-5EFC-4121-8FFF-024AA58E46E5}" destId="{4862F7E0-D0E2-489B-BC5F-56BBEF0EEFD9}" srcOrd="0" destOrd="0" presId="urn:microsoft.com/office/officeart/2005/8/layout/lProcess2"/>
    <dgm:cxn modelId="{1C080DAD-9799-42DD-A2DA-392B61E7A3D0}" type="presParOf" srcId="{B5B8008E-5EFC-4121-8FFF-024AA58E46E5}" destId="{45B06FA4-491C-499B-A450-C63E5D506A91}" srcOrd="1" destOrd="0" presId="urn:microsoft.com/office/officeart/2005/8/layout/lProcess2"/>
    <dgm:cxn modelId="{50595D48-F6FB-499F-8DC6-6943BE5429B5}" type="presParOf" srcId="{B5B8008E-5EFC-4121-8FFF-024AA58E46E5}" destId="{FC7571E0-EC06-486D-9DAC-DBF93CDD3125}" srcOrd="2" destOrd="0" presId="urn:microsoft.com/office/officeart/2005/8/layout/lProcess2"/>
    <dgm:cxn modelId="{DEB878F3-10B9-40D5-ABD6-CD576BFFC384}" type="presParOf" srcId="{FC7571E0-EC06-486D-9DAC-DBF93CDD3125}" destId="{E239CE0E-789A-427E-B94D-57AB0B5DCC43}" srcOrd="0" destOrd="0" presId="urn:microsoft.com/office/officeart/2005/8/layout/lProcess2"/>
    <dgm:cxn modelId="{5F0A9EAB-FF78-46FB-AB85-63125FDEBCCF}" type="presParOf" srcId="{E239CE0E-789A-427E-B94D-57AB0B5DCC43}" destId="{34414214-0C3A-4060-8164-3F201266DE69}" srcOrd="0" destOrd="0" presId="urn:microsoft.com/office/officeart/2005/8/layout/lProcess2"/>
    <dgm:cxn modelId="{3E585BA0-AF20-4321-B0CE-BBA4AE024C8C}" type="presParOf" srcId="{E239CE0E-789A-427E-B94D-57AB0B5DCC43}" destId="{E3A67617-7ED7-4548-9559-D8792D869661}" srcOrd="1" destOrd="0" presId="urn:microsoft.com/office/officeart/2005/8/layout/lProcess2"/>
    <dgm:cxn modelId="{911E65D6-65B8-4C86-8725-B34C90436E1C}" type="presParOf" srcId="{E239CE0E-789A-427E-B94D-57AB0B5DCC43}" destId="{9D99765A-8E60-4ADF-A77E-43211D175624}" srcOrd="2"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E51C5BE-1DB8-4AB4-9785-8784EC9DFBEA}"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es-MX"/>
        </a:p>
      </dgm:t>
    </dgm:pt>
    <dgm:pt modelId="{7BD549DB-ADAD-438A-9DEB-421052507399}">
      <dgm:prSet custT="1"/>
      <dgm:spPr/>
      <dgm:t>
        <a:bodyPr/>
        <a:lstStyle/>
        <a:p>
          <a:endParaRPr lang="es-MX" sz="2200" dirty="0" smtClean="0">
            <a:latin typeface="+mj-lt"/>
            <a:cs typeface="Arial" pitchFamily="34" charset="0"/>
          </a:endParaRPr>
        </a:p>
      </dgm:t>
    </dgm:pt>
    <dgm:pt modelId="{B997E081-704B-45C2-8B8F-013BFF190DC7}" type="sibTrans" cxnId="{A9AB02CC-05F9-4247-8DAB-98C4E263E3C4}">
      <dgm:prSet/>
      <dgm:spPr/>
      <dgm:t>
        <a:bodyPr/>
        <a:lstStyle/>
        <a:p>
          <a:endParaRPr lang="es-MX" sz="2200">
            <a:latin typeface="+mj-lt"/>
          </a:endParaRPr>
        </a:p>
      </dgm:t>
    </dgm:pt>
    <dgm:pt modelId="{558968FA-5111-4F44-8F7B-5F9A262C58A6}" type="parTrans" cxnId="{A9AB02CC-05F9-4247-8DAB-98C4E263E3C4}">
      <dgm:prSet/>
      <dgm:spPr/>
      <dgm:t>
        <a:bodyPr/>
        <a:lstStyle/>
        <a:p>
          <a:endParaRPr lang="es-MX" sz="2200">
            <a:latin typeface="+mj-lt"/>
          </a:endParaRPr>
        </a:p>
      </dgm:t>
    </dgm:pt>
    <dgm:pt modelId="{04F2C5DA-F656-4B94-A06E-1A93F268CD97}">
      <dgm:prSet phldrT="[Texto]" custT="1"/>
      <dgm:spPr>
        <a:solidFill>
          <a:schemeClr val="bg2">
            <a:lumMod val="50000"/>
          </a:schemeClr>
        </a:solidFill>
      </dgm:spPr>
      <dgm:t>
        <a:bodyPr/>
        <a:lstStyle/>
        <a:p>
          <a:r>
            <a:rPr lang="es-MX" sz="2200" dirty="0" smtClean="0">
              <a:latin typeface="+mj-lt"/>
              <a:cs typeface="Arial" pitchFamily="34" charset="0"/>
            </a:rPr>
            <a:t>Ley Federal de Presupuesto y Responsabilidad Hacendaria</a:t>
          </a:r>
          <a:endParaRPr lang="es-MX" sz="2200" dirty="0" smtClean="0">
            <a:latin typeface="+mj-lt"/>
          </a:endParaRPr>
        </a:p>
      </dgm:t>
    </dgm:pt>
    <dgm:pt modelId="{566CA883-9648-44C9-AFD5-1A3FD100B753}" type="sibTrans" cxnId="{A888CE68-8CFA-4544-949C-3E5379DBE103}">
      <dgm:prSet/>
      <dgm:spPr/>
      <dgm:t>
        <a:bodyPr/>
        <a:lstStyle/>
        <a:p>
          <a:endParaRPr lang="es-MX" sz="2200">
            <a:latin typeface="+mj-lt"/>
          </a:endParaRPr>
        </a:p>
      </dgm:t>
    </dgm:pt>
    <dgm:pt modelId="{503E89D3-41E3-436E-8039-7EA2B3F0AB52}" type="parTrans" cxnId="{A888CE68-8CFA-4544-949C-3E5379DBE103}">
      <dgm:prSet/>
      <dgm:spPr/>
      <dgm:t>
        <a:bodyPr/>
        <a:lstStyle/>
        <a:p>
          <a:endParaRPr lang="es-MX" sz="2200">
            <a:latin typeface="+mj-lt"/>
          </a:endParaRPr>
        </a:p>
      </dgm:t>
    </dgm:pt>
    <dgm:pt modelId="{3EB528E4-A36E-4E80-A645-E317639AE56C}">
      <dgm:prSet custT="1"/>
      <dgm:spPr/>
      <dgm:t>
        <a:bodyPr/>
        <a:lstStyle/>
        <a:p>
          <a:r>
            <a:rPr lang="es-MX" sz="2200" dirty="0" smtClean="0">
              <a:latin typeface="+mj-lt"/>
              <a:cs typeface="Arial" pitchFamily="34" charset="0"/>
            </a:rPr>
            <a:t>Art 41 sobre erogaciones para la igualdad, metodología, transversalidad…</a:t>
          </a:r>
          <a:endParaRPr lang="es-MX" sz="2200" dirty="0" smtClean="0">
            <a:latin typeface="+mj-lt"/>
            <a:cs typeface="Arial" pitchFamily="34" charset="0"/>
          </a:endParaRPr>
        </a:p>
      </dgm:t>
    </dgm:pt>
    <dgm:pt modelId="{7159E054-EAF1-4C08-9E1F-16D9EC1BF191}" type="parTrans" cxnId="{C873144F-05FC-42AA-8AB9-C28312A2B628}">
      <dgm:prSet/>
      <dgm:spPr/>
      <dgm:t>
        <a:bodyPr/>
        <a:lstStyle/>
        <a:p>
          <a:endParaRPr lang="es-MX"/>
        </a:p>
      </dgm:t>
    </dgm:pt>
    <dgm:pt modelId="{CF3446AA-9601-4A7E-8B09-1DCFF27D3A01}" type="sibTrans" cxnId="{C873144F-05FC-42AA-8AB9-C28312A2B628}">
      <dgm:prSet/>
      <dgm:spPr/>
      <dgm:t>
        <a:bodyPr/>
        <a:lstStyle/>
        <a:p>
          <a:endParaRPr lang="es-MX"/>
        </a:p>
      </dgm:t>
    </dgm:pt>
    <dgm:pt modelId="{BE55AB73-05C4-4487-B90D-26A166C04662}">
      <dgm:prSet custT="1"/>
      <dgm:spPr/>
      <dgm:t>
        <a:bodyPr/>
        <a:lstStyle/>
        <a:p>
          <a:endParaRPr lang="es-MX" sz="2200" dirty="0" smtClean="0">
            <a:latin typeface="+mj-lt"/>
            <a:cs typeface="Arial" pitchFamily="34" charset="0"/>
          </a:endParaRPr>
        </a:p>
      </dgm:t>
    </dgm:pt>
    <dgm:pt modelId="{846DBE9E-8F81-4C69-A1E9-CBB17DA09D1C}" type="parTrans" cxnId="{92894AE5-A299-461D-8314-6E235BF16498}">
      <dgm:prSet/>
      <dgm:spPr/>
      <dgm:t>
        <a:bodyPr/>
        <a:lstStyle/>
        <a:p>
          <a:endParaRPr lang="es-MX"/>
        </a:p>
      </dgm:t>
    </dgm:pt>
    <dgm:pt modelId="{39BE9E37-C7CB-4C94-8C2D-3A5E1F1845C5}" type="sibTrans" cxnId="{92894AE5-A299-461D-8314-6E235BF16498}">
      <dgm:prSet/>
      <dgm:spPr/>
      <dgm:t>
        <a:bodyPr/>
        <a:lstStyle/>
        <a:p>
          <a:endParaRPr lang="es-MX"/>
        </a:p>
      </dgm:t>
    </dgm:pt>
    <dgm:pt modelId="{BCDADF15-EEB9-43E0-B108-F793B241E4B7}">
      <dgm:prSet custT="1"/>
      <dgm:spPr/>
      <dgm:t>
        <a:bodyPr/>
        <a:lstStyle/>
        <a:p>
          <a:r>
            <a:rPr lang="es-MX" sz="2200" dirty="0" smtClean="0">
              <a:latin typeface="+mj-lt"/>
              <a:cs typeface="Arial" pitchFamily="34" charset="0"/>
            </a:rPr>
            <a:t>Art 58 sobre las adecuaciones en materia de igualdad</a:t>
          </a:r>
          <a:endParaRPr lang="es-MX" sz="2200" dirty="0" smtClean="0">
            <a:latin typeface="+mj-lt"/>
            <a:cs typeface="Arial" pitchFamily="34" charset="0"/>
          </a:endParaRPr>
        </a:p>
      </dgm:t>
    </dgm:pt>
    <dgm:pt modelId="{E07A5DFB-92E0-4AB7-8E09-638AD6DE7947}" type="parTrans" cxnId="{A44FC478-AD07-4B3C-88D1-324BA45605E2}">
      <dgm:prSet/>
      <dgm:spPr/>
      <dgm:t>
        <a:bodyPr/>
        <a:lstStyle/>
        <a:p>
          <a:endParaRPr lang="es-MX"/>
        </a:p>
      </dgm:t>
    </dgm:pt>
    <dgm:pt modelId="{F34C8482-0E25-40C9-93F4-74ED6ACAD133}" type="sibTrans" cxnId="{A44FC478-AD07-4B3C-88D1-324BA45605E2}">
      <dgm:prSet/>
      <dgm:spPr/>
      <dgm:t>
        <a:bodyPr/>
        <a:lstStyle/>
        <a:p>
          <a:endParaRPr lang="es-MX"/>
        </a:p>
      </dgm:t>
    </dgm:pt>
    <dgm:pt modelId="{6368C5A6-15C5-4840-B6A4-EAF285B7CDAD}">
      <dgm:prSet custT="1"/>
      <dgm:spPr/>
      <dgm:t>
        <a:bodyPr/>
        <a:lstStyle/>
        <a:p>
          <a:endParaRPr lang="es-MX" sz="2200" dirty="0" smtClean="0">
            <a:latin typeface="+mj-lt"/>
            <a:cs typeface="Arial" pitchFamily="34" charset="0"/>
          </a:endParaRPr>
        </a:p>
      </dgm:t>
    </dgm:pt>
    <dgm:pt modelId="{A3F2E6F4-4223-4A68-BE31-5230F31666A9}" type="parTrans" cxnId="{D1E32396-A602-4DCB-A761-595C64835146}">
      <dgm:prSet/>
      <dgm:spPr/>
      <dgm:t>
        <a:bodyPr/>
        <a:lstStyle/>
        <a:p>
          <a:endParaRPr lang="es-MX"/>
        </a:p>
      </dgm:t>
    </dgm:pt>
    <dgm:pt modelId="{3D6D3678-3A23-4446-9B97-819D67D2AEB9}" type="sibTrans" cxnId="{D1E32396-A602-4DCB-A761-595C64835146}">
      <dgm:prSet/>
      <dgm:spPr/>
      <dgm:t>
        <a:bodyPr/>
        <a:lstStyle/>
        <a:p>
          <a:endParaRPr lang="es-MX"/>
        </a:p>
      </dgm:t>
    </dgm:pt>
    <dgm:pt modelId="{CE8BFEF2-2BF3-47D8-B86B-998E0C258433}">
      <dgm:prSet custT="1"/>
      <dgm:spPr/>
      <dgm:t>
        <a:bodyPr/>
        <a:lstStyle/>
        <a:p>
          <a:r>
            <a:rPr lang="es-MX" sz="2200" dirty="0" smtClean="0">
              <a:latin typeface="+mj-lt"/>
              <a:cs typeface="Arial" pitchFamily="34" charset="0"/>
            </a:rPr>
            <a:t>Art 75 sobre subsidios</a:t>
          </a:r>
          <a:endParaRPr lang="es-MX" sz="2200" dirty="0" smtClean="0">
            <a:latin typeface="+mj-lt"/>
            <a:cs typeface="Arial" pitchFamily="34" charset="0"/>
          </a:endParaRPr>
        </a:p>
      </dgm:t>
    </dgm:pt>
    <dgm:pt modelId="{788FF7E3-13F2-4F44-91C4-96EECA3FB97A}" type="parTrans" cxnId="{A4F98B5E-ECA8-47C1-8F95-B50FC3F5D953}">
      <dgm:prSet/>
      <dgm:spPr/>
      <dgm:t>
        <a:bodyPr/>
        <a:lstStyle/>
        <a:p>
          <a:endParaRPr lang="es-MX"/>
        </a:p>
      </dgm:t>
    </dgm:pt>
    <dgm:pt modelId="{30C72436-7112-45AD-89D7-DE91D3118862}" type="sibTrans" cxnId="{A4F98B5E-ECA8-47C1-8F95-B50FC3F5D953}">
      <dgm:prSet/>
      <dgm:spPr/>
      <dgm:t>
        <a:bodyPr/>
        <a:lstStyle/>
        <a:p>
          <a:endParaRPr lang="es-MX"/>
        </a:p>
      </dgm:t>
    </dgm:pt>
    <dgm:pt modelId="{37D40B74-C031-4DBE-A3DA-3FB03F4DF3D1}">
      <dgm:prSet custT="1"/>
      <dgm:spPr/>
      <dgm:t>
        <a:bodyPr/>
        <a:lstStyle/>
        <a:p>
          <a:endParaRPr lang="es-MX" sz="2200" dirty="0" smtClean="0">
            <a:latin typeface="+mj-lt"/>
            <a:cs typeface="Arial" pitchFamily="34" charset="0"/>
          </a:endParaRPr>
        </a:p>
      </dgm:t>
    </dgm:pt>
    <dgm:pt modelId="{83B156F2-F087-4124-A246-ACD17D8B9664}" type="parTrans" cxnId="{37961FD5-7E58-47D4-8CEA-CCD09770190B}">
      <dgm:prSet/>
      <dgm:spPr/>
      <dgm:t>
        <a:bodyPr/>
        <a:lstStyle/>
        <a:p>
          <a:endParaRPr lang="es-MX"/>
        </a:p>
      </dgm:t>
    </dgm:pt>
    <dgm:pt modelId="{441EFB95-6489-4564-B9F1-6E2ED8A6BA78}" type="sibTrans" cxnId="{37961FD5-7E58-47D4-8CEA-CCD09770190B}">
      <dgm:prSet/>
      <dgm:spPr/>
      <dgm:t>
        <a:bodyPr/>
        <a:lstStyle/>
        <a:p>
          <a:endParaRPr lang="es-MX"/>
        </a:p>
      </dgm:t>
    </dgm:pt>
    <dgm:pt modelId="{7B268B32-C157-468E-BE4D-F5F00CDAC2DF}">
      <dgm:prSet custT="1"/>
      <dgm:spPr/>
      <dgm:t>
        <a:bodyPr/>
        <a:lstStyle/>
        <a:p>
          <a:r>
            <a:rPr lang="es-MX" sz="2200" dirty="0" smtClean="0">
              <a:latin typeface="+mj-lt"/>
              <a:cs typeface="Arial" pitchFamily="34" charset="0"/>
            </a:rPr>
            <a:t>Art 85 sobre transferencias a entidades y municipios</a:t>
          </a:r>
          <a:endParaRPr lang="es-MX" sz="2200" dirty="0" smtClean="0">
            <a:latin typeface="+mj-lt"/>
            <a:cs typeface="Arial" pitchFamily="34" charset="0"/>
          </a:endParaRPr>
        </a:p>
      </dgm:t>
    </dgm:pt>
    <dgm:pt modelId="{8F67A9D4-2802-4C22-AB56-EBAFE8ED89A3}" type="parTrans" cxnId="{CA333644-F242-4AE9-82C4-283738F02580}">
      <dgm:prSet/>
      <dgm:spPr/>
      <dgm:t>
        <a:bodyPr/>
        <a:lstStyle/>
        <a:p>
          <a:endParaRPr lang="es-MX"/>
        </a:p>
      </dgm:t>
    </dgm:pt>
    <dgm:pt modelId="{3770B23E-CB68-4CFE-827C-B5AD2F33FE0A}" type="sibTrans" cxnId="{CA333644-F242-4AE9-82C4-283738F02580}">
      <dgm:prSet/>
      <dgm:spPr/>
      <dgm:t>
        <a:bodyPr/>
        <a:lstStyle/>
        <a:p>
          <a:endParaRPr lang="es-MX"/>
        </a:p>
      </dgm:t>
    </dgm:pt>
    <dgm:pt modelId="{8C6EB369-1F57-4D41-A3A9-3C3A4D8B67DD}">
      <dgm:prSet custT="1"/>
      <dgm:spPr/>
      <dgm:t>
        <a:bodyPr/>
        <a:lstStyle/>
        <a:p>
          <a:endParaRPr lang="es-MX" sz="2200" dirty="0" smtClean="0">
            <a:latin typeface="+mj-lt"/>
            <a:cs typeface="Arial" pitchFamily="34" charset="0"/>
          </a:endParaRPr>
        </a:p>
      </dgm:t>
    </dgm:pt>
    <dgm:pt modelId="{55579D9C-578D-4DC0-A138-80F52180A7FC}" type="parTrans" cxnId="{DE1D2F84-07BD-488C-9F22-266506F47BBA}">
      <dgm:prSet/>
      <dgm:spPr/>
      <dgm:t>
        <a:bodyPr/>
        <a:lstStyle/>
        <a:p>
          <a:endParaRPr lang="es-MX"/>
        </a:p>
      </dgm:t>
    </dgm:pt>
    <dgm:pt modelId="{2E7D2A77-B62A-4824-9E9B-A65831BFFFC7}" type="sibTrans" cxnId="{DE1D2F84-07BD-488C-9F22-266506F47BBA}">
      <dgm:prSet/>
      <dgm:spPr/>
      <dgm:t>
        <a:bodyPr/>
        <a:lstStyle/>
        <a:p>
          <a:endParaRPr lang="es-MX"/>
        </a:p>
      </dgm:t>
    </dgm:pt>
    <dgm:pt modelId="{C2A3E047-09D2-4E67-A456-01DD415D4F21}">
      <dgm:prSet custT="1"/>
      <dgm:spPr/>
      <dgm:t>
        <a:bodyPr/>
        <a:lstStyle/>
        <a:p>
          <a:endParaRPr lang="es-MX" sz="2200" dirty="0" smtClean="0">
            <a:latin typeface="+mj-lt"/>
            <a:cs typeface="Arial" pitchFamily="34" charset="0"/>
          </a:endParaRPr>
        </a:p>
      </dgm:t>
    </dgm:pt>
    <dgm:pt modelId="{6C492FB9-52AD-4DD4-B09B-7921FD00CFF4}" type="parTrans" cxnId="{6916DFDC-9427-4FFE-A050-A5C2A69C292A}">
      <dgm:prSet/>
      <dgm:spPr/>
      <dgm:t>
        <a:bodyPr/>
        <a:lstStyle/>
        <a:p>
          <a:endParaRPr lang="es-MX"/>
        </a:p>
      </dgm:t>
    </dgm:pt>
    <dgm:pt modelId="{DD87C2C3-D20A-4A41-81B5-D5AF3DA8ECD9}" type="sibTrans" cxnId="{6916DFDC-9427-4FFE-A050-A5C2A69C292A}">
      <dgm:prSet/>
      <dgm:spPr/>
      <dgm:t>
        <a:bodyPr/>
        <a:lstStyle/>
        <a:p>
          <a:endParaRPr lang="es-MX"/>
        </a:p>
      </dgm:t>
    </dgm:pt>
    <dgm:pt modelId="{85C090E8-1F22-4810-81BF-5C8BDB45FB1C}" type="pres">
      <dgm:prSet presAssocID="{6E51C5BE-1DB8-4AB4-9785-8784EC9DFBEA}" presName="linear" presStyleCnt="0">
        <dgm:presLayoutVars>
          <dgm:animLvl val="lvl"/>
          <dgm:resizeHandles val="exact"/>
        </dgm:presLayoutVars>
      </dgm:prSet>
      <dgm:spPr/>
      <dgm:t>
        <a:bodyPr/>
        <a:lstStyle/>
        <a:p>
          <a:endParaRPr lang="es-MX"/>
        </a:p>
      </dgm:t>
    </dgm:pt>
    <dgm:pt modelId="{21EB841A-69B8-4B8A-9194-7E154559CF79}" type="pres">
      <dgm:prSet presAssocID="{04F2C5DA-F656-4B94-A06E-1A93F268CD97}" presName="parentText" presStyleLbl="node1" presStyleIdx="0" presStyleCnt="1">
        <dgm:presLayoutVars>
          <dgm:chMax val="0"/>
          <dgm:bulletEnabled val="1"/>
        </dgm:presLayoutVars>
      </dgm:prSet>
      <dgm:spPr/>
      <dgm:t>
        <a:bodyPr/>
        <a:lstStyle/>
        <a:p>
          <a:endParaRPr lang="es-MX"/>
        </a:p>
      </dgm:t>
    </dgm:pt>
    <dgm:pt modelId="{FD785536-DF11-4615-9762-68302CF87CAF}" type="pres">
      <dgm:prSet presAssocID="{04F2C5DA-F656-4B94-A06E-1A93F268CD97}" presName="childText" presStyleLbl="revTx" presStyleIdx="0" presStyleCnt="1">
        <dgm:presLayoutVars>
          <dgm:bulletEnabled val="1"/>
        </dgm:presLayoutVars>
      </dgm:prSet>
      <dgm:spPr/>
      <dgm:t>
        <a:bodyPr/>
        <a:lstStyle/>
        <a:p>
          <a:endParaRPr lang="es-MX"/>
        </a:p>
      </dgm:t>
    </dgm:pt>
  </dgm:ptLst>
  <dgm:cxnLst>
    <dgm:cxn modelId="{33D1DBC1-1616-4C51-8C68-D1FD3361AD60}" type="presOf" srcId="{8C6EB369-1F57-4D41-A3A9-3C3A4D8B67DD}" destId="{FD785536-DF11-4615-9762-68302CF87CAF}" srcOrd="0" destOrd="8" presId="urn:microsoft.com/office/officeart/2005/8/layout/vList2"/>
    <dgm:cxn modelId="{2B710B21-27C1-4484-9450-5C0C5D6E46CD}" type="presOf" srcId="{BE55AB73-05C4-4487-B90D-26A166C04662}" destId="{FD785536-DF11-4615-9762-68302CF87CAF}" srcOrd="0" destOrd="2" presId="urn:microsoft.com/office/officeart/2005/8/layout/vList2"/>
    <dgm:cxn modelId="{A4F98B5E-ECA8-47C1-8F95-B50FC3F5D953}" srcId="{04F2C5DA-F656-4B94-A06E-1A93F268CD97}" destId="{CE8BFEF2-2BF3-47D8-B86B-998E0C258433}" srcOrd="5" destOrd="0" parTransId="{788FF7E3-13F2-4F44-91C4-96EECA3FB97A}" sibTransId="{30C72436-7112-45AD-89D7-DE91D3118862}"/>
    <dgm:cxn modelId="{20BBF9EB-F6DE-4572-8B82-37C2F5CDB6CA}" type="presOf" srcId="{6368C5A6-15C5-4840-B6A4-EAF285B7CDAD}" destId="{FD785536-DF11-4615-9762-68302CF87CAF}" srcOrd="0" destOrd="4" presId="urn:microsoft.com/office/officeart/2005/8/layout/vList2"/>
    <dgm:cxn modelId="{CA333644-F242-4AE9-82C4-283738F02580}" srcId="{04F2C5DA-F656-4B94-A06E-1A93F268CD97}" destId="{7B268B32-C157-468E-BE4D-F5F00CDAC2DF}" srcOrd="7" destOrd="0" parTransId="{8F67A9D4-2802-4C22-AB56-EBAFE8ED89A3}" sibTransId="{3770B23E-CB68-4CFE-827C-B5AD2F33FE0A}"/>
    <dgm:cxn modelId="{62CA3B3C-C3A6-44DD-9721-377CC32CAE48}" type="presOf" srcId="{7B268B32-C157-468E-BE4D-F5F00CDAC2DF}" destId="{FD785536-DF11-4615-9762-68302CF87CAF}" srcOrd="0" destOrd="7" presId="urn:microsoft.com/office/officeart/2005/8/layout/vList2"/>
    <dgm:cxn modelId="{C873144F-05FC-42AA-8AB9-C28312A2B628}" srcId="{04F2C5DA-F656-4B94-A06E-1A93F268CD97}" destId="{3EB528E4-A36E-4E80-A645-E317639AE56C}" srcOrd="1" destOrd="0" parTransId="{7159E054-EAF1-4C08-9E1F-16D9EC1BF191}" sibTransId="{CF3446AA-9601-4A7E-8B09-1DCFF27D3A01}"/>
    <dgm:cxn modelId="{0434F589-1303-44EA-9CA4-F2F984D634BD}" type="presOf" srcId="{3EB528E4-A36E-4E80-A645-E317639AE56C}" destId="{FD785536-DF11-4615-9762-68302CF87CAF}" srcOrd="0" destOrd="1" presId="urn:microsoft.com/office/officeart/2005/8/layout/vList2"/>
    <dgm:cxn modelId="{A888CE68-8CFA-4544-949C-3E5379DBE103}" srcId="{6E51C5BE-1DB8-4AB4-9785-8784EC9DFBEA}" destId="{04F2C5DA-F656-4B94-A06E-1A93F268CD97}" srcOrd="0" destOrd="0" parTransId="{503E89D3-41E3-436E-8039-7EA2B3F0AB52}" sibTransId="{566CA883-9648-44C9-AFD5-1A3FD100B753}"/>
    <dgm:cxn modelId="{83E86FFA-DBFB-414A-A649-2A658E75866C}" type="presOf" srcId="{CE8BFEF2-2BF3-47D8-B86B-998E0C258433}" destId="{FD785536-DF11-4615-9762-68302CF87CAF}" srcOrd="0" destOrd="5" presId="urn:microsoft.com/office/officeart/2005/8/layout/vList2"/>
    <dgm:cxn modelId="{6916DFDC-9427-4FFE-A050-A5C2A69C292A}" srcId="{04F2C5DA-F656-4B94-A06E-1A93F268CD97}" destId="{C2A3E047-09D2-4E67-A456-01DD415D4F21}" srcOrd="9" destOrd="0" parTransId="{6C492FB9-52AD-4DD4-B09B-7921FD00CFF4}" sibTransId="{DD87C2C3-D20A-4A41-81B5-D5AF3DA8ECD9}"/>
    <dgm:cxn modelId="{33400381-A945-44C4-89AF-DB6894A986AC}" type="presOf" srcId="{7BD549DB-ADAD-438A-9DEB-421052507399}" destId="{FD785536-DF11-4615-9762-68302CF87CAF}" srcOrd="0" destOrd="0" presId="urn:microsoft.com/office/officeart/2005/8/layout/vList2"/>
    <dgm:cxn modelId="{37961FD5-7E58-47D4-8CEA-CCD09770190B}" srcId="{04F2C5DA-F656-4B94-A06E-1A93F268CD97}" destId="{37D40B74-C031-4DBE-A3DA-3FB03F4DF3D1}" srcOrd="6" destOrd="0" parTransId="{83B156F2-F087-4124-A246-ACD17D8B9664}" sibTransId="{441EFB95-6489-4564-B9F1-6E2ED8A6BA78}"/>
    <dgm:cxn modelId="{A9AB02CC-05F9-4247-8DAB-98C4E263E3C4}" srcId="{04F2C5DA-F656-4B94-A06E-1A93F268CD97}" destId="{7BD549DB-ADAD-438A-9DEB-421052507399}" srcOrd="0" destOrd="0" parTransId="{558968FA-5111-4F44-8F7B-5F9A262C58A6}" sibTransId="{B997E081-704B-45C2-8B8F-013BFF190DC7}"/>
    <dgm:cxn modelId="{CF2764EA-0994-44F0-9A88-21846524168F}" type="presOf" srcId="{04F2C5DA-F656-4B94-A06E-1A93F268CD97}" destId="{21EB841A-69B8-4B8A-9194-7E154559CF79}" srcOrd="0" destOrd="0" presId="urn:microsoft.com/office/officeart/2005/8/layout/vList2"/>
    <dgm:cxn modelId="{B3E17A12-0B46-4380-8302-C3D4FB8C3BB5}" type="presOf" srcId="{C2A3E047-09D2-4E67-A456-01DD415D4F21}" destId="{FD785536-DF11-4615-9762-68302CF87CAF}" srcOrd="0" destOrd="9" presId="urn:microsoft.com/office/officeart/2005/8/layout/vList2"/>
    <dgm:cxn modelId="{34F26B83-D82B-4F5F-864D-B7D0777090C2}" type="presOf" srcId="{BCDADF15-EEB9-43E0-B108-F793B241E4B7}" destId="{FD785536-DF11-4615-9762-68302CF87CAF}" srcOrd="0" destOrd="3" presId="urn:microsoft.com/office/officeart/2005/8/layout/vList2"/>
    <dgm:cxn modelId="{DE1D2F84-07BD-488C-9F22-266506F47BBA}" srcId="{04F2C5DA-F656-4B94-A06E-1A93F268CD97}" destId="{8C6EB369-1F57-4D41-A3A9-3C3A4D8B67DD}" srcOrd="8" destOrd="0" parTransId="{55579D9C-578D-4DC0-A138-80F52180A7FC}" sibTransId="{2E7D2A77-B62A-4824-9E9B-A65831BFFFC7}"/>
    <dgm:cxn modelId="{8AB4D72B-4597-4DBC-B9DA-E1A2161E69A2}" type="presOf" srcId="{37D40B74-C031-4DBE-A3DA-3FB03F4DF3D1}" destId="{FD785536-DF11-4615-9762-68302CF87CAF}" srcOrd="0" destOrd="6" presId="urn:microsoft.com/office/officeart/2005/8/layout/vList2"/>
    <dgm:cxn modelId="{18F560A8-E7D7-47A9-A572-1F63AC55CA22}" type="presOf" srcId="{6E51C5BE-1DB8-4AB4-9785-8784EC9DFBEA}" destId="{85C090E8-1F22-4810-81BF-5C8BDB45FB1C}" srcOrd="0" destOrd="0" presId="urn:microsoft.com/office/officeart/2005/8/layout/vList2"/>
    <dgm:cxn modelId="{A44FC478-AD07-4B3C-88D1-324BA45605E2}" srcId="{04F2C5DA-F656-4B94-A06E-1A93F268CD97}" destId="{BCDADF15-EEB9-43E0-B108-F793B241E4B7}" srcOrd="3" destOrd="0" parTransId="{E07A5DFB-92E0-4AB7-8E09-638AD6DE7947}" sibTransId="{F34C8482-0E25-40C9-93F4-74ED6ACAD133}"/>
    <dgm:cxn modelId="{D1E32396-A602-4DCB-A761-595C64835146}" srcId="{04F2C5DA-F656-4B94-A06E-1A93F268CD97}" destId="{6368C5A6-15C5-4840-B6A4-EAF285B7CDAD}" srcOrd="4" destOrd="0" parTransId="{A3F2E6F4-4223-4A68-BE31-5230F31666A9}" sibTransId="{3D6D3678-3A23-4446-9B97-819D67D2AEB9}"/>
    <dgm:cxn modelId="{92894AE5-A299-461D-8314-6E235BF16498}" srcId="{04F2C5DA-F656-4B94-A06E-1A93F268CD97}" destId="{BE55AB73-05C4-4487-B90D-26A166C04662}" srcOrd="2" destOrd="0" parTransId="{846DBE9E-8F81-4C69-A1E9-CBB17DA09D1C}" sibTransId="{39BE9E37-C7CB-4C94-8C2D-3A5E1F1845C5}"/>
    <dgm:cxn modelId="{36B7714B-EFB9-4BBC-B3E1-97B6144FB318}" type="presParOf" srcId="{85C090E8-1F22-4810-81BF-5C8BDB45FB1C}" destId="{21EB841A-69B8-4B8A-9194-7E154559CF79}" srcOrd="0" destOrd="0" presId="urn:microsoft.com/office/officeart/2005/8/layout/vList2"/>
    <dgm:cxn modelId="{3CB6C9F8-BCC1-4911-B8D8-59B465EDAB59}" type="presParOf" srcId="{85C090E8-1F22-4810-81BF-5C8BDB45FB1C}" destId="{FD785536-DF11-4615-9762-68302CF87CAF}"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0EE38EA-4354-49B5-91E8-FEF60F63CD50}" type="doc">
      <dgm:prSet loTypeId="urn:microsoft.com/office/officeart/2008/layout/AlternatingPictureBlocks" loCatId="picture" qsTypeId="urn:microsoft.com/office/officeart/2005/8/quickstyle/simple1" qsCatId="simple" csTypeId="urn:microsoft.com/office/officeart/2005/8/colors/colorful5" csCatId="colorful" phldr="1"/>
      <dgm:spPr/>
      <dgm:t>
        <a:bodyPr/>
        <a:lstStyle/>
        <a:p>
          <a:endParaRPr lang="es-MX"/>
        </a:p>
      </dgm:t>
    </dgm:pt>
    <dgm:pt modelId="{A239F5F3-5834-4B15-BFC2-2A1B6901B3C7}">
      <dgm:prSet/>
      <dgm:spPr/>
      <dgm:t>
        <a:bodyPr/>
        <a:lstStyle/>
        <a:p>
          <a:r>
            <a:rPr lang="es-MX" dirty="0" smtClean="0"/>
            <a:t>Ejecutivo: Planear, Presupuestar, Ejecutar, Rendir Cuentas.</a:t>
          </a:r>
          <a:endParaRPr lang="es-MX" dirty="0"/>
        </a:p>
      </dgm:t>
    </dgm:pt>
    <dgm:pt modelId="{B35B7B36-7B4F-40D6-90CD-0A81E6B192BF}" type="parTrans" cxnId="{E23C3122-FF98-481D-B661-33AF745C9719}">
      <dgm:prSet/>
      <dgm:spPr/>
      <dgm:t>
        <a:bodyPr/>
        <a:lstStyle/>
        <a:p>
          <a:endParaRPr lang="es-MX"/>
        </a:p>
      </dgm:t>
    </dgm:pt>
    <dgm:pt modelId="{C7947775-896E-469C-A65F-C73FA187860D}" type="sibTrans" cxnId="{E23C3122-FF98-481D-B661-33AF745C9719}">
      <dgm:prSet/>
      <dgm:spPr/>
      <dgm:t>
        <a:bodyPr/>
        <a:lstStyle/>
        <a:p>
          <a:endParaRPr lang="es-MX"/>
        </a:p>
      </dgm:t>
    </dgm:pt>
    <dgm:pt modelId="{5B5BEAD6-EDC7-4926-B167-2ABBD4CD0E5D}">
      <dgm:prSet/>
      <dgm:spPr/>
      <dgm:t>
        <a:bodyPr/>
        <a:lstStyle/>
        <a:p>
          <a:r>
            <a:rPr lang="es-MX" dirty="0" smtClean="0"/>
            <a:t>Legislativo: Aprobar y Evaluar.</a:t>
          </a:r>
          <a:endParaRPr lang="es-MX" dirty="0"/>
        </a:p>
      </dgm:t>
    </dgm:pt>
    <dgm:pt modelId="{0A1E31F1-410A-42B9-8E62-988F22C656FB}" type="parTrans" cxnId="{3BC7663A-ACC2-4CD3-9693-FBCE3535038E}">
      <dgm:prSet/>
      <dgm:spPr/>
      <dgm:t>
        <a:bodyPr/>
        <a:lstStyle/>
        <a:p>
          <a:endParaRPr lang="es-MX"/>
        </a:p>
      </dgm:t>
    </dgm:pt>
    <dgm:pt modelId="{2E3DB7E4-9EA3-47AE-91EB-E9C16B7664BE}" type="sibTrans" cxnId="{3BC7663A-ACC2-4CD3-9693-FBCE3535038E}">
      <dgm:prSet/>
      <dgm:spPr/>
      <dgm:t>
        <a:bodyPr/>
        <a:lstStyle/>
        <a:p>
          <a:endParaRPr lang="es-MX"/>
        </a:p>
      </dgm:t>
    </dgm:pt>
    <dgm:pt modelId="{9C01F687-4E74-42F2-877A-54DD614E864F}">
      <dgm:prSet/>
      <dgm:spPr/>
      <dgm:t>
        <a:bodyPr/>
        <a:lstStyle/>
        <a:p>
          <a:r>
            <a:rPr lang="es-MX" dirty="0" smtClean="0"/>
            <a:t>Judicial: Legislar y Sancionar.</a:t>
          </a:r>
          <a:endParaRPr lang="es-MX" dirty="0"/>
        </a:p>
      </dgm:t>
    </dgm:pt>
    <dgm:pt modelId="{4F3EC15A-A318-47B6-8739-795750694CFE}" type="parTrans" cxnId="{31C90514-B19B-484A-AC78-3FF66E8E0DC2}">
      <dgm:prSet/>
      <dgm:spPr/>
      <dgm:t>
        <a:bodyPr/>
        <a:lstStyle/>
        <a:p>
          <a:endParaRPr lang="es-MX"/>
        </a:p>
      </dgm:t>
    </dgm:pt>
    <dgm:pt modelId="{FCB128CD-98D9-495D-8304-393FF953BBEA}" type="sibTrans" cxnId="{31C90514-B19B-484A-AC78-3FF66E8E0DC2}">
      <dgm:prSet/>
      <dgm:spPr/>
      <dgm:t>
        <a:bodyPr/>
        <a:lstStyle/>
        <a:p>
          <a:endParaRPr lang="es-MX"/>
        </a:p>
      </dgm:t>
    </dgm:pt>
    <dgm:pt modelId="{35DBB72A-45A1-4513-85EA-4E94B5D17A9D}" type="pres">
      <dgm:prSet presAssocID="{10EE38EA-4354-49B5-91E8-FEF60F63CD50}" presName="linearFlow" presStyleCnt="0">
        <dgm:presLayoutVars>
          <dgm:dir/>
          <dgm:resizeHandles val="exact"/>
        </dgm:presLayoutVars>
      </dgm:prSet>
      <dgm:spPr/>
    </dgm:pt>
    <dgm:pt modelId="{45291407-8588-4A8E-922A-7477B27A71AC}" type="pres">
      <dgm:prSet presAssocID="{A239F5F3-5834-4B15-BFC2-2A1B6901B3C7}" presName="comp" presStyleCnt="0"/>
      <dgm:spPr/>
    </dgm:pt>
    <dgm:pt modelId="{D029734D-7935-4B6A-BBDD-B36F0AF2CF9C}" type="pres">
      <dgm:prSet presAssocID="{A239F5F3-5834-4B15-BFC2-2A1B6901B3C7}" presName="rect2" presStyleLbl="node1" presStyleIdx="0" presStyleCnt="3">
        <dgm:presLayoutVars>
          <dgm:bulletEnabled val="1"/>
        </dgm:presLayoutVars>
      </dgm:prSet>
      <dgm:spPr/>
    </dgm:pt>
    <dgm:pt modelId="{6FD95F11-5FB8-41FE-9126-D3B6F49003A6}" type="pres">
      <dgm:prSet presAssocID="{A239F5F3-5834-4B15-BFC2-2A1B6901B3C7}" presName="rect1" presStyleLbl="lnNode1" presStyleIdx="0" presStyleCnt="3"/>
      <dgm:spPr>
        <a:blipFill rotWithShape="1">
          <a:blip xmlns:r="http://schemas.openxmlformats.org/officeDocument/2006/relationships" r:embed="rId1"/>
          <a:stretch>
            <a:fillRect/>
          </a:stretch>
        </a:blipFill>
      </dgm:spPr>
    </dgm:pt>
    <dgm:pt modelId="{F2076044-6827-4EEB-9E6F-7C7C4268A8D9}" type="pres">
      <dgm:prSet presAssocID="{C7947775-896E-469C-A65F-C73FA187860D}" presName="sibTrans" presStyleCnt="0"/>
      <dgm:spPr/>
    </dgm:pt>
    <dgm:pt modelId="{5EC8E6B4-A9D2-404F-A04B-046C396ABE73}" type="pres">
      <dgm:prSet presAssocID="{5B5BEAD6-EDC7-4926-B167-2ABBD4CD0E5D}" presName="comp" presStyleCnt="0"/>
      <dgm:spPr/>
    </dgm:pt>
    <dgm:pt modelId="{2B572D82-59A3-40F3-A251-1C43830573E9}" type="pres">
      <dgm:prSet presAssocID="{5B5BEAD6-EDC7-4926-B167-2ABBD4CD0E5D}" presName="rect2" presStyleLbl="node1" presStyleIdx="1" presStyleCnt="3">
        <dgm:presLayoutVars>
          <dgm:bulletEnabled val="1"/>
        </dgm:presLayoutVars>
      </dgm:prSet>
      <dgm:spPr/>
    </dgm:pt>
    <dgm:pt modelId="{0605B91C-34AC-49D2-8999-77F3A6CE8289}" type="pres">
      <dgm:prSet presAssocID="{5B5BEAD6-EDC7-4926-B167-2ABBD4CD0E5D}" presName="rect1" presStyleLbl="lnNode1" presStyleIdx="1" presStyleCnt="3"/>
      <dgm:spPr>
        <a:blipFill rotWithShape="1">
          <a:blip xmlns:r="http://schemas.openxmlformats.org/officeDocument/2006/relationships" r:embed="rId2"/>
          <a:stretch>
            <a:fillRect/>
          </a:stretch>
        </a:blipFill>
      </dgm:spPr>
    </dgm:pt>
    <dgm:pt modelId="{FC14EEFA-3AD2-4F79-B01B-B4C714ADBC44}" type="pres">
      <dgm:prSet presAssocID="{2E3DB7E4-9EA3-47AE-91EB-E9C16B7664BE}" presName="sibTrans" presStyleCnt="0"/>
      <dgm:spPr/>
    </dgm:pt>
    <dgm:pt modelId="{DE9133E5-000A-4347-81D6-DC6242B8FC03}" type="pres">
      <dgm:prSet presAssocID="{9C01F687-4E74-42F2-877A-54DD614E864F}" presName="comp" presStyleCnt="0"/>
      <dgm:spPr/>
    </dgm:pt>
    <dgm:pt modelId="{514AB39A-3ADE-4AC6-867D-C5CA4258093B}" type="pres">
      <dgm:prSet presAssocID="{9C01F687-4E74-42F2-877A-54DD614E864F}" presName="rect2" presStyleLbl="node1" presStyleIdx="2" presStyleCnt="3">
        <dgm:presLayoutVars>
          <dgm:bulletEnabled val="1"/>
        </dgm:presLayoutVars>
      </dgm:prSet>
      <dgm:spPr/>
    </dgm:pt>
    <dgm:pt modelId="{44A38FEC-CADF-4716-A5E5-C3BB69AE92A1}" type="pres">
      <dgm:prSet presAssocID="{9C01F687-4E74-42F2-877A-54DD614E864F}" presName="rect1" presStyleLbl="lnNode1" presStyleIdx="2" presStyleCnt="3"/>
      <dgm:spPr>
        <a:blipFill rotWithShape="1">
          <a:blip xmlns:r="http://schemas.openxmlformats.org/officeDocument/2006/relationships" r:embed="rId3"/>
          <a:stretch>
            <a:fillRect/>
          </a:stretch>
        </a:blipFill>
      </dgm:spPr>
    </dgm:pt>
  </dgm:ptLst>
  <dgm:cxnLst>
    <dgm:cxn modelId="{31C90514-B19B-484A-AC78-3FF66E8E0DC2}" srcId="{10EE38EA-4354-49B5-91E8-FEF60F63CD50}" destId="{9C01F687-4E74-42F2-877A-54DD614E864F}" srcOrd="2" destOrd="0" parTransId="{4F3EC15A-A318-47B6-8739-795750694CFE}" sibTransId="{FCB128CD-98D9-495D-8304-393FF953BBEA}"/>
    <dgm:cxn modelId="{4249E398-0C99-4951-928A-B3444A5D8AE5}" type="presOf" srcId="{5B5BEAD6-EDC7-4926-B167-2ABBD4CD0E5D}" destId="{2B572D82-59A3-40F3-A251-1C43830573E9}" srcOrd="0" destOrd="0" presId="urn:microsoft.com/office/officeart/2008/layout/AlternatingPictureBlocks"/>
    <dgm:cxn modelId="{C4B5AF01-D287-4281-B752-781D943BB081}" type="presOf" srcId="{A239F5F3-5834-4B15-BFC2-2A1B6901B3C7}" destId="{D029734D-7935-4B6A-BBDD-B36F0AF2CF9C}" srcOrd="0" destOrd="0" presId="urn:microsoft.com/office/officeart/2008/layout/AlternatingPictureBlocks"/>
    <dgm:cxn modelId="{3BC7663A-ACC2-4CD3-9693-FBCE3535038E}" srcId="{10EE38EA-4354-49B5-91E8-FEF60F63CD50}" destId="{5B5BEAD6-EDC7-4926-B167-2ABBD4CD0E5D}" srcOrd="1" destOrd="0" parTransId="{0A1E31F1-410A-42B9-8E62-988F22C656FB}" sibTransId="{2E3DB7E4-9EA3-47AE-91EB-E9C16B7664BE}"/>
    <dgm:cxn modelId="{CEA5064B-FC74-4FB8-AAF1-3E5204FE8CDE}" type="presOf" srcId="{10EE38EA-4354-49B5-91E8-FEF60F63CD50}" destId="{35DBB72A-45A1-4513-85EA-4E94B5D17A9D}" srcOrd="0" destOrd="0" presId="urn:microsoft.com/office/officeart/2008/layout/AlternatingPictureBlocks"/>
    <dgm:cxn modelId="{856BCF49-E6A3-4022-B6ED-5D18DE3F386A}" type="presOf" srcId="{9C01F687-4E74-42F2-877A-54DD614E864F}" destId="{514AB39A-3ADE-4AC6-867D-C5CA4258093B}" srcOrd="0" destOrd="0" presId="urn:microsoft.com/office/officeart/2008/layout/AlternatingPictureBlocks"/>
    <dgm:cxn modelId="{E23C3122-FF98-481D-B661-33AF745C9719}" srcId="{10EE38EA-4354-49B5-91E8-FEF60F63CD50}" destId="{A239F5F3-5834-4B15-BFC2-2A1B6901B3C7}" srcOrd="0" destOrd="0" parTransId="{B35B7B36-7B4F-40D6-90CD-0A81E6B192BF}" sibTransId="{C7947775-896E-469C-A65F-C73FA187860D}"/>
    <dgm:cxn modelId="{FC2D6163-E3CD-4E66-A2B8-92CFC0B022DB}" type="presParOf" srcId="{35DBB72A-45A1-4513-85EA-4E94B5D17A9D}" destId="{45291407-8588-4A8E-922A-7477B27A71AC}" srcOrd="0" destOrd="0" presId="urn:microsoft.com/office/officeart/2008/layout/AlternatingPictureBlocks"/>
    <dgm:cxn modelId="{5C975271-E739-473F-A987-720786CBD6BB}" type="presParOf" srcId="{45291407-8588-4A8E-922A-7477B27A71AC}" destId="{D029734D-7935-4B6A-BBDD-B36F0AF2CF9C}" srcOrd="0" destOrd="0" presId="urn:microsoft.com/office/officeart/2008/layout/AlternatingPictureBlocks"/>
    <dgm:cxn modelId="{90E62BB9-FE8E-47FD-A03F-FC776890D0E3}" type="presParOf" srcId="{45291407-8588-4A8E-922A-7477B27A71AC}" destId="{6FD95F11-5FB8-41FE-9126-D3B6F49003A6}" srcOrd="1" destOrd="0" presId="urn:microsoft.com/office/officeart/2008/layout/AlternatingPictureBlocks"/>
    <dgm:cxn modelId="{62FE0BFA-5BB0-4B3E-930B-7AF909005D7E}" type="presParOf" srcId="{35DBB72A-45A1-4513-85EA-4E94B5D17A9D}" destId="{F2076044-6827-4EEB-9E6F-7C7C4268A8D9}" srcOrd="1" destOrd="0" presId="urn:microsoft.com/office/officeart/2008/layout/AlternatingPictureBlocks"/>
    <dgm:cxn modelId="{D231C617-1D65-469B-B49C-DAE61AE10116}" type="presParOf" srcId="{35DBB72A-45A1-4513-85EA-4E94B5D17A9D}" destId="{5EC8E6B4-A9D2-404F-A04B-046C396ABE73}" srcOrd="2" destOrd="0" presId="urn:microsoft.com/office/officeart/2008/layout/AlternatingPictureBlocks"/>
    <dgm:cxn modelId="{073BDED4-FCBC-459B-BCF1-C3A2FE9200B7}" type="presParOf" srcId="{5EC8E6B4-A9D2-404F-A04B-046C396ABE73}" destId="{2B572D82-59A3-40F3-A251-1C43830573E9}" srcOrd="0" destOrd="0" presId="urn:microsoft.com/office/officeart/2008/layout/AlternatingPictureBlocks"/>
    <dgm:cxn modelId="{C64F58BF-94B3-41FE-B75D-D89342D7864B}" type="presParOf" srcId="{5EC8E6B4-A9D2-404F-A04B-046C396ABE73}" destId="{0605B91C-34AC-49D2-8999-77F3A6CE8289}" srcOrd="1" destOrd="0" presId="urn:microsoft.com/office/officeart/2008/layout/AlternatingPictureBlocks"/>
    <dgm:cxn modelId="{9CC246C2-8F64-4904-AB90-EC9C8E04C5F9}" type="presParOf" srcId="{35DBB72A-45A1-4513-85EA-4E94B5D17A9D}" destId="{FC14EEFA-3AD2-4F79-B01B-B4C714ADBC44}" srcOrd="3" destOrd="0" presId="urn:microsoft.com/office/officeart/2008/layout/AlternatingPictureBlocks"/>
    <dgm:cxn modelId="{4E1CCF46-CE78-49A4-9E28-709745A75EF2}" type="presParOf" srcId="{35DBB72A-45A1-4513-85EA-4E94B5D17A9D}" destId="{DE9133E5-000A-4347-81D6-DC6242B8FC03}" srcOrd="4" destOrd="0" presId="urn:microsoft.com/office/officeart/2008/layout/AlternatingPictureBlocks"/>
    <dgm:cxn modelId="{6C12E3B8-9461-43D2-A2AB-27A9A8E414CC}" type="presParOf" srcId="{DE9133E5-000A-4347-81D6-DC6242B8FC03}" destId="{514AB39A-3ADE-4AC6-867D-C5CA4258093B}" srcOrd="0" destOrd="0" presId="urn:microsoft.com/office/officeart/2008/layout/AlternatingPictureBlocks"/>
    <dgm:cxn modelId="{B4A84542-2827-4FDB-96B0-C0118273063C}" type="presParOf" srcId="{DE9133E5-000A-4347-81D6-DC6242B8FC03}" destId="{44A38FEC-CADF-4716-A5E5-C3BB69AE92A1}" srcOrd="1" destOrd="0" presId="urn:microsoft.com/office/officeart/2008/layout/AlternatingPictureBlock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D751B11-B735-4DE9-9824-A875D424410E}" type="doc">
      <dgm:prSet loTypeId="urn:microsoft.com/office/officeart/2005/8/layout/cycle3" loCatId="cycle" qsTypeId="urn:microsoft.com/office/officeart/2005/8/quickstyle/simple1" qsCatId="simple" csTypeId="urn:microsoft.com/office/officeart/2005/8/colors/accent6_2" csCatId="accent6" phldr="1"/>
      <dgm:spPr/>
      <dgm:t>
        <a:bodyPr/>
        <a:lstStyle/>
        <a:p>
          <a:endParaRPr lang="es-MX"/>
        </a:p>
      </dgm:t>
    </dgm:pt>
    <dgm:pt modelId="{3DA6E505-CB34-405A-94D2-E31D55CB50F8}">
      <dgm:prSet phldrT="[Texto]" custT="1"/>
      <dgm:spPr/>
      <dgm:t>
        <a:bodyPr/>
        <a:lstStyle/>
        <a:p>
          <a:r>
            <a:rPr lang="es-MX" sz="2000" dirty="0" smtClean="0"/>
            <a:t>Planeación</a:t>
          </a:r>
          <a:endParaRPr lang="es-MX" sz="2000" dirty="0"/>
        </a:p>
      </dgm:t>
    </dgm:pt>
    <dgm:pt modelId="{65613AE6-A8FE-48B7-AD93-4F79EC05C1D0}" type="parTrans" cxnId="{62D9F6E6-686F-41A9-A834-D7F5AFBA3B20}">
      <dgm:prSet/>
      <dgm:spPr/>
      <dgm:t>
        <a:bodyPr/>
        <a:lstStyle/>
        <a:p>
          <a:endParaRPr lang="es-MX" sz="3600"/>
        </a:p>
      </dgm:t>
    </dgm:pt>
    <dgm:pt modelId="{5ED50CAF-CB56-4515-9B03-82D8FD1230A1}" type="sibTrans" cxnId="{62D9F6E6-686F-41A9-A834-D7F5AFBA3B20}">
      <dgm:prSet/>
      <dgm:spPr/>
      <dgm:t>
        <a:bodyPr/>
        <a:lstStyle/>
        <a:p>
          <a:endParaRPr lang="es-MX" sz="3600"/>
        </a:p>
      </dgm:t>
    </dgm:pt>
    <dgm:pt modelId="{6EBC6273-D526-4CDA-89C8-F9CE6DB2C050}">
      <dgm:prSet phldrT="[Texto]" custT="1"/>
      <dgm:spPr/>
      <dgm:t>
        <a:bodyPr/>
        <a:lstStyle/>
        <a:p>
          <a:r>
            <a:rPr lang="es-MX" sz="2000" dirty="0" smtClean="0"/>
            <a:t>Programación</a:t>
          </a:r>
          <a:endParaRPr lang="es-MX" sz="2000" dirty="0"/>
        </a:p>
      </dgm:t>
    </dgm:pt>
    <dgm:pt modelId="{73122239-3CA1-4547-BB10-9874B5385691}" type="parTrans" cxnId="{B1ACA670-611D-4779-A3F5-7C5DB4C9F10B}">
      <dgm:prSet/>
      <dgm:spPr/>
      <dgm:t>
        <a:bodyPr/>
        <a:lstStyle/>
        <a:p>
          <a:endParaRPr lang="es-MX" sz="3600"/>
        </a:p>
      </dgm:t>
    </dgm:pt>
    <dgm:pt modelId="{5DCCA3EE-53B6-47A4-A33D-C920735BA46C}" type="sibTrans" cxnId="{B1ACA670-611D-4779-A3F5-7C5DB4C9F10B}">
      <dgm:prSet/>
      <dgm:spPr/>
      <dgm:t>
        <a:bodyPr/>
        <a:lstStyle/>
        <a:p>
          <a:endParaRPr lang="es-MX" sz="3600"/>
        </a:p>
      </dgm:t>
    </dgm:pt>
    <dgm:pt modelId="{E0D081B3-2C31-4563-BBAD-B727178EA279}">
      <dgm:prSet phldrT="[Texto]" custT="1"/>
      <dgm:spPr/>
      <dgm:t>
        <a:bodyPr/>
        <a:lstStyle/>
        <a:p>
          <a:r>
            <a:rPr lang="es-MX" sz="2000" dirty="0" err="1" smtClean="0"/>
            <a:t>Presupuestación</a:t>
          </a:r>
          <a:endParaRPr lang="es-MX" sz="2000" dirty="0"/>
        </a:p>
      </dgm:t>
    </dgm:pt>
    <dgm:pt modelId="{AF1B9F07-CA36-44AC-9095-0038E36F6304}" type="parTrans" cxnId="{E63763D4-7D5B-4A76-8BF3-62913610773B}">
      <dgm:prSet/>
      <dgm:spPr/>
      <dgm:t>
        <a:bodyPr/>
        <a:lstStyle/>
        <a:p>
          <a:endParaRPr lang="es-MX" sz="3600"/>
        </a:p>
      </dgm:t>
    </dgm:pt>
    <dgm:pt modelId="{9FB2F66D-5001-4B84-A382-00012CD2ECDD}" type="sibTrans" cxnId="{E63763D4-7D5B-4A76-8BF3-62913610773B}">
      <dgm:prSet/>
      <dgm:spPr/>
      <dgm:t>
        <a:bodyPr/>
        <a:lstStyle/>
        <a:p>
          <a:endParaRPr lang="es-MX" sz="3600"/>
        </a:p>
      </dgm:t>
    </dgm:pt>
    <dgm:pt modelId="{A63B3E83-8FAF-4B58-8F4A-059988AC373E}">
      <dgm:prSet phldrT="[Texto]" custT="1"/>
      <dgm:spPr/>
      <dgm:t>
        <a:bodyPr/>
        <a:lstStyle/>
        <a:p>
          <a:r>
            <a:rPr lang="es-MX" sz="2000" dirty="0" smtClean="0"/>
            <a:t>Ejercicio y control</a:t>
          </a:r>
          <a:endParaRPr lang="es-MX" sz="2000" dirty="0"/>
        </a:p>
      </dgm:t>
    </dgm:pt>
    <dgm:pt modelId="{762297BC-E5F4-42E5-B7D4-C953D0F82361}" type="parTrans" cxnId="{F9D53434-DB3E-46A7-BEF5-97506359D739}">
      <dgm:prSet/>
      <dgm:spPr/>
      <dgm:t>
        <a:bodyPr/>
        <a:lstStyle/>
        <a:p>
          <a:endParaRPr lang="es-MX" sz="3600"/>
        </a:p>
      </dgm:t>
    </dgm:pt>
    <dgm:pt modelId="{D8204CB8-BAEC-427C-B4AA-77AFAF9836E9}" type="sibTrans" cxnId="{F9D53434-DB3E-46A7-BEF5-97506359D739}">
      <dgm:prSet/>
      <dgm:spPr/>
      <dgm:t>
        <a:bodyPr/>
        <a:lstStyle/>
        <a:p>
          <a:endParaRPr lang="es-MX" sz="3600"/>
        </a:p>
      </dgm:t>
    </dgm:pt>
    <dgm:pt modelId="{D9CB7734-863F-49DB-8D9B-3652D5DA7C05}">
      <dgm:prSet phldrT="[Texto]" custT="1"/>
      <dgm:spPr/>
      <dgm:t>
        <a:bodyPr/>
        <a:lstStyle/>
        <a:p>
          <a:r>
            <a:rPr lang="es-MX" sz="2000" dirty="0" smtClean="0"/>
            <a:t>Seguimiento</a:t>
          </a:r>
          <a:endParaRPr lang="es-MX" sz="2000" dirty="0"/>
        </a:p>
      </dgm:t>
    </dgm:pt>
    <dgm:pt modelId="{CC372FEB-C33C-48F4-8E70-AD00F19F13D1}" type="parTrans" cxnId="{7D1E6AC4-F6D5-4AD1-8E4F-05EC9D4E64E8}">
      <dgm:prSet/>
      <dgm:spPr/>
      <dgm:t>
        <a:bodyPr/>
        <a:lstStyle/>
        <a:p>
          <a:endParaRPr lang="es-MX" sz="3600"/>
        </a:p>
      </dgm:t>
    </dgm:pt>
    <dgm:pt modelId="{81EF5721-E991-4DBD-8AA9-0F2A5AB5485A}" type="sibTrans" cxnId="{7D1E6AC4-F6D5-4AD1-8E4F-05EC9D4E64E8}">
      <dgm:prSet/>
      <dgm:spPr/>
      <dgm:t>
        <a:bodyPr/>
        <a:lstStyle/>
        <a:p>
          <a:endParaRPr lang="es-MX" sz="3600"/>
        </a:p>
      </dgm:t>
    </dgm:pt>
    <dgm:pt modelId="{8C9769F8-0B47-4795-BEC1-905212C75F45}">
      <dgm:prSet phldrT="[Texto]" custT="1"/>
      <dgm:spPr/>
      <dgm:t>
        <a:bodyPr/>
        <a:lstStyle/>
        <a:p>
          <a:r>
            <a:rPr lang="es-MX" sz="2000" dirty="0" smtClean="0"/>
            <a:t>Evaluación</a:t>
          </a:r>
          <a:endParaRPr lang="es-MX" sz="2000" dirty="0"/>
        </a:p>
      </dgm:t>
    </dgm:pt>
    <dgm:pt modelId="{95F55257-1CB0-439B-9A6B-B034EAF19A33}" type="parTrans" cxnId="{CF45C7E1-EC66-46A1-99C8-4CCE3B9EC600}">
      <dgm:prSet/>
      <dgm:spPr/>
      <dgm:t>
        <a:bodyPr/>
        <a:lstStyle/>
        <a:p>
          <a:endParaRPr lang="es-MX" sz="3600"/>
        </a:p>
      </dgm:t>
    </dgm:pt>
    <dgm:pt modelId="{BC9DAB67-60C2-4098-9A9E-C90D506F2AA5}" type="sibTrans" cxnId="{CF45C7E1-EC66-46A1-99C8-4CCE3B9EC600}">
      <dgm:prSet/>
      <dgm:spPr/>
      <dgm:t>
        <a:bodyPr/>
        <a:lstStyle/>
        <a:p>
          <a:endParaRPr lang="es-MX" sz="3600"/>
        </a:p>
      </dgm:t>
    </dgm:pt>
    <dgm:pt modelId="{8BB864FA-CF73-4AA1-8644-9CD72E94261D}">
      <dgm:prSet phldrT="[Texto]" custT="1"/>
      <dgm:spPr/>
      <dgm:t>
        <a:bodyPr/>
        <a:lstStyle/>
        <a:p>
          <a:r>
            <a:rPr lang="es-MX" sz="2000" dirty="0" smtClean="0"/>
            <a:t>Rendición de cuentas. </a:t>
          </a:r>
          <a:endParaRPr lang="es-MX" sz="2000" dirty="0"/>
        </a:p>
      </dgm:t>
    </dgm:pt>
    <dgm:pt modelId="{68A46AE9-CAF1-4D32-8063-C57D418CB608}" type="parTrans" cxnId="{343DC86C-C0A6-4584-A8E0-1B0FE62AA729}">
      <dgm:prSet/>
      <dgm:spPr/>
      <dgm:t>
        <a:bodyPr/>
        <a:lstStyle/>
        <a:p>
          <a:endParaRPr lang="es-MX" sz="3600"/>
        </a:p>
      </dgm:t>
    </dgm:pt>
    <dgm:pt modelId="{7A1282AD-16E8-48F9-BD1F-4D5A7D22796F}" type="sibTrans" cxnId="{343DC86C-C0A6-4584-A8E0-1B0FE62AA729}">
      <dgm:prSet/>
      <dgm:spPr/>
      <dgm:t>
        <a:bodyPr/>
        <a:lstStyle/>
        <a:p>
          <a:endParaRPr lang="es-MX" sz="3600"/>
        </a:p>
      </dgm:t>
    </dgm:pt>
    <dgm:pt modelId="{E817EC3E-0DBF-4718-98DE-1AEA2A3C90A3}" type="pres">
      <dgm:prSet presAssocID="{4D751B11-B735-4DE9-9824-A875D424410E}" presName="Name0" presStyleCnt="0">
        <dgm:presLayoutVars>
          <dgm:dir/>
          <dgm:resizeHandles val="exact"/>
        </dgm:presLayoutVars>
      </dgm:prSet>
      <dgm:spPr/>
    </dgm:pt>
    <dgm:pt modelId="{653016FE-6F75-45E3-B57A-72A9F769F481}" type="pres">
      <dgm:prSet presAssocID="{4D751B11-B735-4DE9-9824-A875D424410E}" presName="cycle" presStyleCnt="0"/>
      <dgm:spPr/>
    </dgm:pt>
    <dgm:pt modelId="{7D86CB49-B0E9-48B3-B768-CB461AC5D04A}" type="pres">
      <dgm:prSet presAssocID="{3DA6E505-CB34-405A-94D2-E31D55CB50F8}" presName="nodeFirstNode" presStyleLbl="node1" presStyleIdx="0" presStyleCnt="7">
        <dgm:presLayoutVars>
          <dgm:bulletEnabled val="1"/>
        </dgm:presLayoutVars>
      </dgm:prSet>
      <dgm:spPr/>
    </dgm:pt>
    <dgm:pt modelId="{75389003-4B35-495A-A855-2F08AA641B17}" type="pres">
      <dgm:prSet presAssocID="{5ED50CAF-CB56-4515-9B03-82D8FD1230A1}" presName="sibTransFirstNode" presStyleLbl="bgShp" presStyleIdx="0" presStyleCnt="1"/>
      <dgm:spPr/>
    </dgm:pt>
    <dgm:pt modelId="{8836D2EF-1887-4615-9469-7038DFB836FA}" type="pres">
      <dgm:prSet presAssocID="{6EBC6273-D526-4CDA-89C8-F9CE6DB2C050}" presName="nodeFollowingNodes" presStyleLbl="node1" presStyleIdx="1" presStyleCnt="7" custScaleX="111234">
        <dgm:presLayoutVars>
          <dgm:bulletEnabled val="1"/>
        </dgm:presLayoutVars>
      </dgm:prSet>
      <dgm:spPr/>
    </dgm:pt>
    <dgm:pt modelId="{9DCC20D2-1FAB-4DC3-832C-1E9664CCCFD8}" type="pres">
      <dgm:prSet presAssocID="{E0D081B3-2C31-4563-BBAD-B727178EA279}" presName="nodeFollowingNodes" presStyleLbl="node1" presStyleIdx="2" presStyleCnt="7" custScaleX="129195">
        <dgm:presLayoutVars>
          <dgm:bulletEnabled val="1"/>
        </dgm:presLayoutVars>
      </dgm:prSet>
      <dgm:spPr/>
    </dgm:pt>
    <dgm:pt modelId="{9B4CF359-EFA8-4168-BF2F-B89117CC98DB}" type="pres">
      <dgm:prSet presAssocID="{A63B3E83-8FAF-4B58-8F4A-059988AC373E}" presName="nodeFollowingNodes" presStyleLbl="node1" presStyleIdx="3" presStyleCnt="7">
        <dgm:presLayoutVars>
          <dgm:bulletEnabled val="1"/>
        </dgm:presLayoutVars>
      </dgm:prSet>
      <dgm:spPr/>
    </dgm:pt>
    <dgm:pt modelId="{7E26DEA2-85E4-4752-8C6E-F316BAF7C397}" type="pres">
      <dgm:prSet presAssocID="{D9CB7734-863F-49DB-8D9B-3652D5DA7C05}" presName="nodeFollowingNodes" presStyleLbl="node1" presStyleIdx="4" presStyleCnt="7">
        <dgm:presLayoutVars>
          <dgm:bulletEnabled val="1"/>
        </dgm:presLayoutVars>
      </dgm:prSet>
      <dgm:spPr/>
    </dgm:pt>
    <dgm:pt modelId="{40A5DD6C-100A-4854-BAFC-4968E438F71E}" type="pres">
      <dgm:prSet presAssocID="{8C9769F8-0B47-4795-BEC1-905212C75F45}" presName="nodeFollowingNodes" presStyleLbl="node1" presStyleIdx="5" presStyleCnt="7">
        <dgm:presLayoutVars>
          <dgm:bulletEnabled val="1"/>
        </dgm:presLayoutVars>
      </dgm:prSet>
      <dgm:spPr/>
    </dgm:pt>
    <dgm:pt modelId="{D077ADBB-FFEB-4604-8994-777C39908E90}" type="pres">
      <dgm:prSet presAssocID="{8BB864FA-CF73-4AA1-8644-9CD72E94261D}" presName="nodeFollowingNodes" presStyleLbl="node1" presStyleIdx="6" presStyleCnt="7">
        <dgm:presLayoutVars>
          <dgm:bulletEnabled val="1"/>
        </dgm:presLayoutVars>
      </dgm:prSet>
      <dgm:spPr/>
    </dgm:pt>
  </dgm:ptLst>
  <dgm:cxnLst>
    <dgm:cxn modelId="{E63763D4-7D5B-4A76-8BF3-62913610773B}" srcId="{4D751B11-B735-4DE9-9824-A875D424410E}" destId="{E0D081B3-2C31-4563-BBAD-B727178EA279}" srcOrd="2" destOrd="0" parTransId="{AF1B9F07-CA36-44AC-9095-0038E36F6304}" sibTransId="{9FB2F66D-5001-4B84-A382-00012CD2ECDD}"/>
    <dgm:cxn modelId="{B1ACA670-611D-4779-A3F5-7C5DB4C9F10B}" srcId="{4D751B11-B735-4DE9-9824-A875D424410E}" destId="{6EBC6273-D526-4CDA-89C8-F9CE6DB2C050}" srcOrd="1" destOrd="0" parTransId="{73122239-3CA1-4547-BB10-9874B5385691}" sibTransId="{5DCCA3EE-53B6-47A4-A33D-C920735BA46C}"/>
    <dgm:cxn modelId="{9F4D142C-425A-487A-93A0-6751E3FC86F0}" type="presOf" srcId="{3DA6E505-CB34-405A-94D2-E31D55CB50F8}" destId="{7D86CB49-B0E9-48B3-B768-CB461AC5D04A}" srcOrd="0" destOrd="0" presId="urn:microsoft.com/office/officeart/2005/8/layout/cycle3"/>
    <dgm:cxn modelId="{F9D53434-DB3E-46A7-BEF5-97506359D739}" srcId="{4D751B11-B735-4DE9-9824-A875D424410E}" destId="{A63B3E83-8FAF-4B58-8F4A-059988AC373E}" srcOrd="3" destOrd="0" parTransId="{762297BC-E5F4-42E5-B7D4-C953D0F82361}" sibTransId="{D8204CB8-BAEC-427C-B4AA-77AFAF9836E9}"/>
    <dgm:cxn modelId="{2F8A5AA0-F2F8-4505-8205-0D7DB8EC9C6D}" type="presOf" srcId="{D9CB7734-863F-49DB-8D9B-3652D5DA7C05}" destId="{7E26DEA2-85E4-4752-8C6E-F316BAF7C397}" srcOrd="0" destOrd="0" presId="urn:microsoft.com/office/officeart/2005/8/layout/cycle3"/>
    <dgm:cxn modelId="{70FECEB7-B922-4FDC-8A79-65D89A4D45F6}" type="presOf" srcId="{6EBC6273-D526-4CDA-89C8-F9CE6DB2C050}" destId="{8836D2EF-1887-4615-9469-7038DFB836FA}" srcOrd="0" destOrd="0" presId="urn:microsoft.com/office/officeart/2005/8/layout/cycle3"/>
    <dgm:cxn modelId="{0F9506AA-6FC5-498B-8B62-52096D7EE9AF}" type="presOf" srcId="{A63B3E83-8FAF-4B58-8F4A-059988AC373E}" destId="{9B4CF359-EFA8-4168-BF2F-B89117CC98DB}" srcOrd="0" destOrd="0" presId="urn:microsoft.com/office/officeart/2005/8/layout/cycle3"/>
    <dgm:cxn modelId="{6134D2F3-7E7E-4B98-9F6F-5C76F33F1F0B}" type="presOf" srcId="{8C9769F8-0B47-4795-BEC1-905212C75F45}" destId="{40A5DD6C-100A-4854-BAFC-4968E438F71E}" srcOrd="0" destOrd="0" presId="urn:microsoft.com/office/officeart/2005/8/layout/cycle3"/>
    <dgm:cxn modelId="{287D585A-C6F2-4AD2-8748-934F9516BD3D}" type="presOf" srcId="{4D751B11-B735-4DE9-9824-A875D424410E}" destId="{E817EC3E-0DBF-4718-98DE-1AEA2A3C90A3}" srcOrd="0" destOrd="0" presId="urn:microsoft.com/office/officeart/2005/8/layout/cycle3"/>
    <dgm:cxn modelId="{62D9F6E6-686F-41A9-A834-D7F5AFBA3B20}" srcId="{4D751B11-B735-4DE9-9824-A875D424410E}" destId="{3DA6E505-CB34-405A-94D2-E31D55CB50F8}" srcOrd="0" destOrd="0" parTransId="{65613AE6-A8FE-48B7-AD93-4F79EC05C1D0}" sibTransId="{5ED50CAF-CB56-4515-9B03-82D8FD1230A1}"/>
    <dgm:cxn modelId="{343DC86C-C0A6-4584-A8E0-1B0FE62AA729}" srcId="{4D751B11-B735-4DE9-9824-A875D424410E}" destId="{8BB864FA-CF73-4AA1-8644-9CD72E94261D}" srcOrd="6" destOrd="0" parTransId="{68A46AE9-CAF1-4D32-8063-C57D418CB608}" sibTransId="{7A1282AD-16E8-48F9-BD1F-4D5A7D22796F}"/>
    <dgm:cxn modelId="{CF45C7E1-EC66-46A1-99C8-4CCE3B9EC600}" srcId="{4D751B11-B735-4DE9-9824-A875D424410E}" destId="{8C9769F8-0B47-4795-BEC1-905212C75F45}" srcOrd="5" destOrd="0" parTransId="{95F55257-1CB0-439B-9A6B-B034EAF19A33}" sibTransId="{BC9DAB67-60C2-4098-9A9E-C90D506F2AA5}"/>
    <dgm:cxn modelId="{576CEBBB-4330-4CF2-BFA2-C98C0564A8DC}" type="presOf" srcId="{5ED50CAF-CB56-4515-9B03-82D8FD1230A1}" destId="{75389003-4B35-495A-A855-2F08AA641B17}" srcOrd="0" destOrd="0" presId="urn:microsoft.com/office/officeart/2005/8/layout/cycle3"/>
    <dgm:cxn modelId="{7D1E6AC4-F6D5-4AD1-8E4F-05EC9D4E64E8}" srcId="{4D751B11-B735-4DE9-9824-A875D424410E}" destId="{D9CB7734-863F-49DB-8D9B-3652D5DA7C05}" srcOrd="4" destOrd="0" parTransId="{CC372FEB-C33C-48F4-8E70-AD00F19F13D1}" sibTransId="{81EF5721-E991-4DBD-8AA9-0F2A5AB5485A}"/>
    <dgm:cxn modelId="{23EAFD01-40EA-4727-B471-03E6F930F28A}" type="presOf" srcId="{E0D081B3-2C31-4563-BBAD-B727178EA279}" destId="{9DCC20D2-1FAB-4DC3-832C-1E9664CCCFD8}" srcOrd="0" destOrd="0" presId="urn:microsoft.com/office/officeart/2005/8/layout/cycle3"/>
    <dgm:cxn modelId="{447D3B47-DA46-4331-88C2-BA4F461AF86F}" type="presOf" srcId="{8BB864FA-CF73-4AA1-8644-9CD72E94261D}" destId="{D077ADBB-FFEB-4604-8994-777C39908E90}" srcOrd="0" destOrd="0" presId="urn:microsoft.com/office/officeart/2005/8/layout/cycle3"/>
    <dgm:cxn modelId="{A9FA8B60-5206-46D1-8F76-4FBD54211CC8}" type="presParOf" srcId="{E817EC3E-0DBF-4718-98DE-1AEA2A3C90A3}" destId="{653016FE-6F75-45E3-B57A-72A9F769F481}" srcOrd="0" destOrd="0" presId="urn:microsoft.com/office/officeart/2005/8/layout/cycle3"/>
    <dgm:cxn modelId="{060F08EC-8868-4A43-B392-5169556EEEF0}" type="presParOf" srcId="{653016FE-6F75-45E3-B57A-72A9F769F481}" destId="{7D86CB49-B0E9-48B3-B768-CB461AC5D04A}" srcOrd="0" destOrd="0" presId="urn:microsoft.com/office/officeart/2005/8/layout/cycle3"/>
    <dgm:cxn modelId="{21A39BD1-E798-4D43-987A-F3C7179C6525}" type="presParOf" srcId="{653016FE-6F75-45E3-B57A-72A9F769F481}" destId="{75389003-4B35-495A-A855-2F08AA641B17}" srcOrd="1" destOrd="0" presId="urn:microsoft.com/office/officeart/2005/8/layout/cycle3"/>
    <dgm:cxn modelId="{A75E682F-9430-42D0-B1EA-8ECC1DD61614}" type="presParOf" srcId="{653016FE-6F75-45E3-B57A-72A9F769F481}" destId="{8836D2EF-1887-4615-9469-7038DFB836FA}" srcOrd="2" destOrd="0" presId="urn:microsoft.com/office/officeart/2005/8/layout/cycle3"/>
    <dgm:cxn modelId="{4EC6BD1D-E86B-48ED-92ED-9148BD1B4C31}" type="presParOf" srcId="{653016FE-6F75-45E3-B57A-72A9F769F481}" destId="{9DCC20D2-1FAB-4DC3-832C-1E9664CCCFD8}" srcOrd="3" destOrd="0" presId="urn:microsoft.com/office/officeart/2005/8/layout/cycle3"/>
    <dgm:cxn modelId="{E5FEE5ED-97A6-461C-8B7E-B1FE7BA73D7E}" type="presParOf" srcId="{653016FE-6F75-45E3-B57A-72A9F769F481}" destId="{9B4CF359-EFA8-4168-BF2F-B89117CC98DB}" srcOrd="4" destOrd="0" presId="urn:microsoft.com/office/officeart/2005/8/layout/cycle3"/>
    <dgm:cxn modelId="{1FE91C83-1738-4297-A9DE-EE0AFA98BABE}" type="presParOf" srcId="{653016FE-6F75-45E3-B57A-72A9F769F481}" destId="{7E26DEA2-85E4-4752-8C6E-F316BAF7C397}" srcOrd="5" destOrd="0" presId="urn:microsoft.com/office/officeart/2005/8/layout/cycle3"/>
    <dgm:cxn modelId="{83CF4F96-6135-44E5-A46B-D6F02883B344}" type="presParOf" srcId="{653016FE-6F75-45E3-B57A-72A9F769F481}" destId="{40A5DD6C-100A-4854-BAFC-4968E438F71E}" srcOrd="6" destOrd="0" presId="urn:microsoft.com/office/officeart/2005/8/layout/cycle3"/>
    <dgm:cxn modelId="{D1450BDA-E306-486B-8E37-094CFF7837E1}" type="presParOf" srcId="{653016FE-6F75-45E3-B57A-72A9F769F481}" destId="{D077ADBB-FFEB-4604-8994-777C39908E90}" srcOrd="7"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F962D2E8-04B4-4CF4-9030-CE07FD0A5650}" type="doc">
      <dgm:prSet loTypeId="urn:microsoft.com/office/officeart/2005/8/layout/bList2" loCatId="list" qsTypeId="urn:microsoft.com/office/officeart/2005/8/quickstyle/simple1" qsCatId="simple" csTypeId="urn:microsoft.com/office/officeart/2005/8/colors/accent1_2" csCatId="accent1" phldr="1"/>
      <dgm:spPr/>
    </dgm:pt>
    <dgm:pt modelId="{7AD5D1E9-4C83-4675-A75C-64E11B8592CE}">
      <dgm:prSet phldrT="[Texto]"/>
      <dgm:spPr/>
      <dgm:t>
        <a:bodyPr/>
        <a:lstStyle/>
        <a:p>
          <a:r>
            <a:rPr lang="es-MX" dirty="0" smtClean="0"/>
            <a:t>Genera</a:t>
          </a:r>
          <a:endParaRPr lang="es-MX" dirty="0"/>
        </a:p>
      </dgm:t>
    </dgm:pt>
    <dgm:pt modelId="{C51C9196-8ABE-47C0-BCAC-E48E20123F01}" type="parTrans" cxnId="{A0667E01-7E2C-4C20-8A9C-D54B7A32236C}">
      <dgm:prSet/>
      <dgm:spPr/>
      <dgm:t>
        <a:bodyPr/>
        <a:lstStyle/>
        <a:p>
          <a:endParaRPr lang="es-MX"/>
        </a:p>
      </dgm:t>
    </dgm:pt>
    <dgm:pt modelId="{831D657E-1114-4032-8BC2-417BB2C7FB1C}" type="sibTrans" cxnId="{A0667E01-7E2C-4C20-8A9C-D54B7A32236C}">
      <dgm:prSet/>
      <dgm:spPr/>
      <dgm:t>
        <a:bodyPr/>
        <a:lstStyle/>
        <a:p>
          <a:endParaRPr lang="es-MX"/>
        </a:p>
      </dgm:t>
    </dgm:pt>
    <dgm:pt modelId="{31DAA6B6-80CE-4E06-BC37-8E895BB7CB22}">
      <dgm:prSet phldrT="[Texto]"/>
      <dgm:spPr/>
      <dgm:t>
        <a:bodyPr/>
        <a:lstStyle/>
        <a:p>
          <a:r>
            <a:rPr lang="es-MX" dirty="0" smtClean="0"/>
            <a:t>Asigna</a:t>
          </a:r>
          <a:endParaRPr lang="es-MX" dirty="0"/>
        </a:p>
      </dgm:t>
    </dgm:pt>
    <dgm:pt modelId="{497DE605-619E-4B5A-8F77-BC6DAD835CB4}" type="parTrans" cxnId="{7749380C-5CCA-4186-B21B-F2E33BD35751}">
      <dgm:prSet/>
      <dgm:spPr/>
      <dgm:t>
        <a:bodyPr/>
        <a:lstStyle/>
        <a:p>
          <a:endParaRPr lang="es-MX"/>
        </a:p>
      </dgm:t>
    </dgm:pt>
    <dgm:pt modelId="{4C5C3094-63A5-4CCE-87B4-F4732C2E0679}" type="sibTrans" cxnId="{7749380C-5CCA-4186-B21B-F2E33BD35751}">
      <dgm:prSet/>
      <dgm:spPr/>
      <dgm:t>
        <a:bodyPr/>
        <a:lstStyle/>
        <a:p>
          <a:endParaRPr lang="es-MX"/>
        </a:p>
      </dgm:t>
    </dgm:pt>
    <dgm:pt modelId="{3D80ABE3-D343-4118-A8E2-343131751A45}">
      <dgm:prSet phldrT="[Texto]"/>
      <dgm:spPr/>
      <dgm:t>
        <a:bodyPr/>
        <a:lstStyle/>
        <a:p>
          <a:r>
            <a:rPr lang="es-MX" dirty="0" smtClean="0"/>
            <a:t>Evalúa</a:t>
          </a:r>
          <a:endParaRPr lang="es-MX" dirty="0"/>
        </a:p>
      </dgm:t>
    </dgm:pt>
    <dgm:pt modelId="{BDCFAACC-B7E0-4EB3-92DF-F53483FC8F79}" type="parTrans" cxnId="{B3C9298C-D691-47B7-94FC-3913B1A38ED8}">
      <dgm:prSet/>
      <dgm:spPr/>
      <dgm:t>
        <a:bodyPr/>
        <a:lstStyle/>
        <a:p>
          <a:endParaRPr lang="es-MX"/>
        </a:p>
      </dgm:t>
    </dgm:pt>
    <dgm:pt modelId="{44A188B4-A76B-4BB6-9D68-8188826043C5}" type="sibTrans" cxnId="{B3C9298C-D691-47B7-94FC-3913B1A38ED8}">
      <dgm:prSet/>
      <dgm:spPr/>
      <dgm:t>
        <a:bodyPr/>
        <a:lstStyle/>
        <a:p>
          <a:endParaRPr lang="es-MX"/>
        </a:p>
      </dgm:t>
    </dgm:pt>
    <dgm:pt modelId="{F6BC6CD1-97BA-4A4A-89CE-B1B5C38E8B09}">
      <dgm:prSet phldrT="[Texto]"/>
      <dgm:spPr/>
      <dgm:t>
        <a:bodyPr/>
        <a:lstStyle/>
        <a:p>
          <a:r>
            <a:rPr lang="es-MX" dirty="0" smtClean="0"/>
            <a:t>Indicadores de desempeño</a:t>
          </a:r>
          <a:endParaRPr lang="es-MX" dirty="0"/>
        </a:p>
      </dgm:t>
    </dgm:pt>
    <dgm:pt modelId="{AB1B56D5-53B9-4A11-9F86-DEB371681F4A}" type="parTrans" cxnId="{6733AF6A-F1AB-4527-9E64-599EA2F6D695}">
      <dgm:prSet/>
      <dgm:spPr/>
      <dgm:t>
        <a:bodyPr/>
        <a:lstStyle/>
        <a:p>
          <a:endParaRPr lang="es-MX"/>
        </a:p>
      </dgm:t>
    </dgm:pt>
    <dgm:pt modelId="{DCF190E2-BA18-4698-9E8D-BC817DED3305}" type="sibTrans" cxnId="{6733AF6A-F1AB-4527-9E64-599EA2F6D695}">
      <dgm:prSet/>
      <dgm:spPr/>
      <dgm:t>
        <a:bodyPr/>
        <a:lstStyle/>
        <a:p>
          <a:endParaRPr lang="es-MX"/>
        </a:p>
      </dgm:t>
    </dgm:pt>
    <dgm:pt modelId="{EDACC177-6E2A-4984-B805-967B69ECD1F9}">
      <dgm:prSet phldrT="[Texto]"/>
      <dgm:spPr/>
      <dgm:t>
        <a:bodyPr/>
        <a:lstStyle/>
        <a:p>
          <a:r>
            <a:rPr lang="es-MX" dirty="0" smtClean="0"/>
            <a:t>Recursos por resultados</a:t>
          </a:r>
          <a:endParaRPr lang="es-MX" dirty="0"/>
        </a:p>
      </dgm:t>
    </dgm:pt>
    <dgm:pt modelId="{6EB1EB14-2C64-4D3F-9AD6-AC9FB98B6B07}" type="parTrans" cxnId="{900AEEDE-5AF1-4ADD-BF21-860F4C01C33C}">
      <dgm:prSet/>
      <dgm:spPr/>
      <dgm:t>
        <a:bodyPr/>
        <a:lstStyle/>
        <a:p>
          <a:endParaRPr lang="es-MX"/>
        </a:p>
      </dgm:t>
    </dgm:pt>
    <dgm:pt modelId="{77C2D906-ACFB-4DBA-887E-A371D6DBF0B3}" type="sibTrans" cxnId="{900AEEDE-5AF1-4ADD-BF21-860F4C01C33C}">
      <dgm:prSet/>
      <dgm:spPr/>
      <dgm:t>
        <a:bodyPr/>
        <a:lstStyle/>
        <a:p>
          <a:endParaRPr lang="es-MX"/>
        </a:p>
      </dgm:t>
    </dgm:pt>
    <dgm:pt modelId="{0A3DB1CC-68EE-4953-A79C-2BE3E7BCA2E5}">
      <dgm:prSet phldrT="[Texto]"/>
      <dgm:spPr/>
      <dgm:t>
        <a:bodyPr/>
        <a:lstStyle/>
        <a:p>
          <a:r>
            <a:rPr lang="es-MX" dirty="0" smtClean="0"/>
            <a:t>Continuamente</a:t>
          </a:r>
          <a:endParaRPr lang="es-MX" dirty="0"/>
        </a:p>
      </dgm:t>
    </dgm:pt>
    <dgm:pt modelId="{94E064EC-C282-41E0-8063-E79AB0D2FFA6}" type="parTrans" cxnId="{D6F87FEE-9D39-4124-AB09-F85E2EE4C189}">
      <dgm:prSet/>
      <dgm:spPr/>
      <dgm:t>
        <a:bodyPr/>
        <a:lstStyle/>
        <a:p>
          <a:endParaRPr lang="es-MX"/>
        </a:p>
      </dgm:t>
    </dgm:pt>
    <dgm:pt modelId="{EB42BA79-7A68-4A71-871C-4F688489FCF2}" type="sibTrans" cxnId="{D6F87FEE-9D39-4124-AB09-F85E2EE4C189}">
      <dgm:prSet/>
      <dgm:spPr/>
      <dgm:t>
        <a:bodyPr/>
        <a:lstStyle/>
        <a:p>
          <a:endParaRPr lang="es-MX"/>
        </a:p>
      </dgm:t>
    </dgm:pt>
    <dgm:pt modelId="{6DA7FF57-0472-4418-BA54-49D160CE5F8D}">
      <dgm:prSet phldrT="[Texto]"/>
      <dgm:spPr/>
      <dgm:t>
        <a:bodyPr/>
        <a:lstStyle/>
        <a:p>
          <a:r>
            <a:rPr lang="es-MX" dirty="0" smtClean="0"/>
            <a:t>Mejora</a:t>
          </a:r>
          <a:endParaRPr lang="es-MX" dirty="0"/>
        </a:p>
      </dgm:t>
    </dgm:pt>
    <dgm:pt modelId="{F42138A5-7457-4B30-84EA-BE0B97F79F1A}" type="parTrans" cxnId="{4650303C-C814-470D-BA1F-57E6CBF28CB4}">
      <dgm:prSet/>
      <dgm:spPr/>
      <dgm:t>
        <a:bodyPr/>
        <a:lstStyle/>
        <a:p>
          <a:endParaRPr lang="es-MX"/>
        </a:p>
      </dgm:t>
    </dgm:pt>
    <dgm:pt modelId="{4FD7336A-DB5F-4AD0-AC49-F0E14608BE7C}" type="sibTrans" cxnId="{4650303C-C814-470D-BA1F-57E6CBF28CB4}">
      <dgm:prSet/>
      <dgm:spPr/>
      <dgm:t>
        <a:bodyPr/>
        <a:lstStyle/>
        <a:p>
          <a:endParaRPr lang="es-MX"/>
        </a:p>
      </dgm:t>
    </dgm:pt>
    <dgm:pt modelId="{66A3351E-3B34-4459-B4BF-07F5F3A69368}">
      <dgm:prSet phldrT="[Texto]"/>
      <dgm:spPr/>
      <dgm:t>
        <a:bodyPr/>
        <a:lstStyle/>
        <a:p>
          <a:r>
            <a:rPr lang="es-MX" dirty="0" smtClean="0"/>
            <a:t>Trabajo </a:t>
          </a:r>
          <a:r>
            <a:rPr lang="es-MX" dirty="0" err="1" smtClean="0"/>
            <a:t>intrainstrutucional</a:t>
          </a:r>
          <a:endParaRPr lang="es-MX" dirty="0"/>
        </a:p>
      </dgm:t>
    </dgm:pt>
    <dgm:pt modelId="{6B1A5E9B-C524-4877-8282-9329D624DBCD}" type="parTrans" cxnId="{D823E3E7-2CDC-46A3-BF4D-CB8ECE8741AF}">
      <dgm:prSet/>
      <dgm:spPr/>
      <dgm:t>
        <a:bodyPr/>
        <a:lstStyle/>
        <a:p>
          <a:endParaRPr lang="es-MX"/>
        </a:p>
      </dgm:t>
    </dgm:pt>
    <dgm:pt modelId="{65925D84-4C4C-4DAB-B160-77A1B6DA9704}" type="sibTrans" cxnId="{D823E3E7-2CDC-46A3-BF4D-CB8ECE8741AF}">
      <dgm:prSet/>
      <dgm:spPr/>
      <dgm:t>
        <a:bodyPr/>
        <a:lstStyle/>
        <a:p>
          <a:endParaRPr lang="es-MX"/>
        </a:p>
      </dgm:t>
    </dgm:pt>
    <dgm:pt modelId="{4D1E4437-D852-4C5C-BB42-55D41F830CBF}">
      <dgm:prSet phldrT="[Texto]"/>
      <dgm:spPr/>
      <dgm:t>
        <a:bodyPr/>
        <a:lstStyle/>
        <a:p>
          <a:r>
            <a:rPr lang="es-MX" dirty="0" smtClean="0"/>
            <a:t>Transparenta</a:t>
          </a:r>
          <a:endParaRPr lang="es-MX" dirty="0"/>
        </a:p>
      </dgm:t>
    </dgm:pt>
    <dgm:pt modelId="{93813087-97E9-417A-BD2B-C9142727156E}" type="parTrans" cxnId="{FEB1508E-E5D9-49FD-8C83-D803E4CA2B5D}">
      <dgm:prSet/>
      <dgm:spPr/>
      <dgm:t>
        <a:bodyPr/>
        <a:lstStyle/>
        <a:p>
          <a:endParaRPr lang="es-MX"/>
        </a:p>
      </dgm:t>
    </dgm:pt>
    <dgm:pt modelId="{2D0E2B4F-131A-4CB7-BC83-37D861DD328C}" type="sibTrans" cxnId="{FEB1508E-E5D9-49FD-8C83-D803E4CA2B5D}">
      <dgm:prSet/>
      <dgm:spPr/>
      <dgm:t>
        <a:bodyPr/>
        <a:lstStyle/>
        <a:p>
          <a:endParaRPr lang="es-MX"/>
        </a:p>
      </dgm:t>
    </dgm:pt>
    <dgm:pt modelId="{C18CAC9E-88F8-4D6C-BCE9-2A4041760714}">
      <dgm:prSet phldrT="[Texto]"/>
      <dgm:spPr/>
      <dgm:t>
        <a:bodyPr/>
        <a:lstStyle/>
        <a:p>
          <a:r>
            <a:rPr lang="es-MX" dirty="0" smtClean="0"/>
            <a:t>Los recursos</a:t>
          </a:r>
          <a:endParaRPr lang="es-MX" dirty="0"/>
        </a:p>
      </dgm:t>
    </dgm:pt>
    <dgm:pt modelId="{790E6576-CE6B-4EDB-8036-74BA23641763}" type="parTrans" cxnId="{E5FE0B87-B303-42E3-99DB-D3698706FDC5}">
      <dgm:prSet/>
      <dgm:spPr/>
      <dgm:t>
        <a:bodyPr/>
        <a:lstStyle/>
        <a:p>
          <a:endParaRPr lang="es-MX"/>
        </a:p>
      </dgm:t>
    </dgm:pt>
    <dgm:pt modelId="{E335BE0A-A855-4A80-9EC6-E5F84710D0AB}" type="sibTrans" cxnId="{E5FE0B87-B303-42E3-99DB-D3698706FDC5}">
      <dgm:prSet/>
      <dgm:spPr/>
      <dgm:t>
        <a:bodyPr/>
        <a:lstStyle/>
        <a:p>
          <a:endParaRPr lang="es-MX"/>
        </a:p>
      </dgm:t>
    </dgm:pt>
    <dgm:pt modelId="{55665640-D69C-4EF5-94C8-9A0D2EBD2D05}">
      <dgm:prSet phldrT="[Texto]"/>
      <dgm:spPr/>
      <dgm:t>
        <a:bodyPr/>
        <a:lstStyle/>
        <a:p>
          <a:r>
            <a:rPr lang="es-MX" dirty="0" smtClean="0"/>
            <a:t>Obliga a la rendición de cuentas</a:t>
          </a:r>
          <a:endParaRPr lang="es-MX" dirty="0"/>
        </a:p>
      </dgm:t>
    </dgm:pt>
    <dgm:pt modelId="{335B4CB0-313F-4DC4-9D3B-45F112E7DA3B}" type="parTrans" cxnId="{32ED9EC6-77DB-4D9C-BDE0-52D67726DDDB}">
      <dgm:prSet/>
      <dgm:spPr/>
      <dgm:t>
        <a:bodyPr/>
        <a:lstStyle/>
        <a:p>
          <a:endParaRPr lang="es-MX"/>
        </a:p>
      </dgm:t>
    </dgm:pt>
    <dgm:pt modelId="{FA78AA44-CF4A-4E6C-B543-961224471193}" type="sibTrans" cxnId="{32ED9EC6-77DB-4D9C-BDE0-52D67726DDDB}">
      <dgm:prSet/>
      <dgm:spPr/>
      <dgm:t>
        <a:bodyPr/>
        <a:lstStyle/>
        <a:p>
          <a:endParaRPr lang="es-MX"/>
        </a:p>
      </dgm:t>
    </dgm:pt>
    <dgm:pt modelId="{F4FC5224-A486-4341-8DED-13F297E8CFA8}">
      <dgm:prSet phldrT="[Texto]"/>
      <dgm:spPr/>
      <dgm:t>
        <a:bodyPr/>
        <a:lstStyle/>
        <a:p>
          <a:r>
            <a:rPr lang="es-MX" dirty="0" smtClean="0"/>
            <a:t>A la discusión política</a:t>
          </a:r>
          <a:endParaRPr lang="es-MX" dirty="0"/>
        </a:p>
      </dgm:t>
    </dgm:pt>
    <dgm:pt modelId="{80BA13B6-3B58-4FC4-827F-3CB1D67D39BF}" type="parTrans" cxnId="{9942F91F-5D3B-447A-92C5-4857B39EB25D}">
      <dgm:prSet/>
      <dgm:spPr/>
      <dgm:t>
        <a:bodyPr/>
        <a:lstStyle/>
        <a:p>
          <a:endParaRPr lang="es-MX"/>
        </a:p>
      </dgm:t>
    </dgm:pt>
    <dgm:pt modelId="{6B1F1552-D294-4284-B44A-A8564E199DDF}" type="sibTrans" cxnId="{9942F91F-5D3B-447A-92C5-4857B39EB25D}">
      <dgm:prSet/>
      <dgm:spPr/>
      <dgm:t>
        <a:bodyPr/>
        <a:lstStyle/>
        <a:p>
          <a:endParaRPr lang="es-MX"/>
        </a:p>
      </dgm:t>
    </dgm:pt>
    <dgm:pt modelId="{D8DDE120-170C-4C25-931C-1B71E4D162C1}">
      <dgm:prSet phldrT="[Texto]"/>
      <dgm:spPr/>
      <dgm:t>
        <a:bodyPr/>
        <a:lstStyle/>
        <a:p>
          <a:r>
            <a:rPr lang="es-MX" dirty="0" smtClean="0"/>
            <a:t>Información</a:t>
          </a:r>
          <a:endParaRPr lang="es-MX" dirty="0"/>
        </a:p>
      </dgm:t>
    </dgm:pt>
    <dgm:pt modelId="{80549A4B-0D63-465C-B595-C19443EA389A}" type="parTrans" cxnId="{6790C1EB-C7FC-485D-B5E7-43702A3CC519}">
      <dgm:prSet/>
      <dgm:spPr/>
      <dgm:t>
        <a:bodyPr/>
        <a:lstStyle/>
        <a:p>
          <a:endParaRPr lang="es-MX"/>
        </a:p>
      </dgm:t>
    </dgm:pt>
    <dgm:pt modelId="{49C3E098-224B-45D2-A10E-9F683995E69F}" type="sibTrans" cxnId="{6790C1EB-C7FC-485D-B5E7-43702A3CC519}">
      <dgm:prSet/>
      <dgm:spPr/>
      <dgm:t>
        <a:bodyPr/>
        <a:lstStyle/>
        <a:p>
          <a:endParaRPr lang="es-MX"/>
        </a:p>
      </dgm:t>
    </dgm:pt>
    <dgm:pt modelId="{969D1ABA-E3DC-4458-AAA3-09C7B119E659}">
      <dgm:prSet phldrT="[Texto]"/>
      <dgm:spPr/>
      <dgm:t>
        <a:bodyPr/>
        <a:lstStyle/>
        <a:p>
          <a:r>
            <a:rPr lang="es-MX" dirty="0" smtClean="0"/>
            <a:t>De acuerdo a las metas</a:t>
          </a:r>
          <a:endParaRPr lang="es-MX" dirty="0"/>
        </a:p>
      </dgm:t>
    </dgm:pt>
    <dgm:pt modelId="{DE8FDA60-0F15-47B5-B967-C2C57EE6B8C3}" type="parTrans" cxnId="{7EEE3FFE-2EC4-4063-9CAF-C9B899149426}">
      <dgm:prSet/>
      <dgm:spPr/>
      <dgm:t>
        <a:bodyPr/>
        <a:lstStyle/>
        <a:p>
          <a:endParaRPr lang="es-MX"/>
        </a:p>
      </dgm:t>
    </dgm:pt>
    <dgm:pt modelId="{ED14A9C7-7AF0-4146-98F2-671B93F93E3D}" type="sibTrans" cxnId="{7EEE3FFE-2EC4-4063-9CAF-C9B899149426}">
      <dgm:prSet/>
      <dgm:spPr/>
      <dgm:t>
        <a:bodyPr/>
        <a:lstStyle/>
        <a:p>
          <a:endParaRPr lang="es-MX"/>
        </a:p>
      </dgm:t>
    </dgm:pt>
    <dgm:pt modelId="{528E32B3-9C80-4E50-BCFD-6C505CCD720F}" type="pres">
      <dgm:prSet presAssocID="{F962D2E8-04B4-4CF4-9030-CE07FD0A5650}" presName="diagram" presStyleCnt="0">
        <dgm:presLayoutVars>
          <dgm:dir/>
          <dgm:animLvl val="lvl"/>
          <dgm:resizeHandles val="exact"/>
        </dgm:presLayoutVars>
      </dgm:prSet>
      <dgm:spPr/>
    </dgm:pt>
    <dgm:pt modelId="{28482451-AE69-4D68-A3A9-AF6336510242}" type="pres">
      <dgm:prSet presAssocID="{7AD5D1E9-4C83-4675-A75C-64E11B8592CE}" presName="compNode" presStyleCnt="0"/>
      <dgm:spPr/>
    </dgm:pt>
    <dgm:pt modelId="{6CD19679-7D38-4A15-9D14-BAC63B58AEFE}" type="pres">
      <dgm:prSet presAssocID="{7AD5D1E9-4C83-4675-A75C-64E11B8592CE}" presName="childRect" presStyleLbl="bgAcc1" presStyleIdx="0" presStyleCnt="5">
        <dgm:presLayoutVars>
          <dgm:bulletEnabled val="1"/>
        </dgm:presLayoutVars>
      </dgm:prSet>
      <dgm:spPr/>
      <dgm:t>
        <a:bodyPr/>
        <a:lstStyle/>
        <a:p>
          <a:endParaRPr lang="es-MX"/>
        </a:p>
      </dgm:t>
    </dgm:pt>
    <dgm:pt modelId="{63FA1400-3D34-46EA-A06B-245B3104A9EF}" type="pres">
      <dgm:prSet presAssocID="{7AD5D1E9-4C83-4675-A75C-64E11B8592CE}" presName="parentText" presStyleLbl="node1" presStyleIdx="0" presStyleCnt="0">
        <dgm:presLayoutVars>
          <dgm:chMax val="0"/>
          <dgm:bulletEnabled val="1"/>
        </dgm:presLayoutVars>
      </dgm:prSet>
      <dgm:spPr/>
      <dgm:t>
        <a:bodyPr/>
        <a:lstStyle/>
        <a:p>
          <a:endParaRPr lang="es-MX"/>
        </a:p>
      </dgm:t>
    </dgm:pt>
    <dgm:pt modelId="{823A1218-AE50-4262-A3BA-314E895798A7}" type="pres">
      <dgm:prSet presAssocID="{7AD5D1E9-4C83-4675-A75C-64E11B8592CE}" presName="parentRect" presStyleLbl="alignNode1" presStyleIdx="0" presStyleCnt="5"/>
      <dgm:spPr/>
      <dgm:t>
        <a:bodyPr/>
        <a:lstStyle/>
        <a:p>
          <a:endParaRPr lang="es-MX"/>
        </a:p>
      </dgm:t>
    </dgm:pt>
    <dgm:pt modelId="{2A9F5762-CDF3-4A14-879D-528423D8C338}" type="pres">
      <dgm:prSet presAssocID="{7AD5D1E9-4C83-4675-A75C-64E11B8592CE}" presName="adorn" presStyleLbl="fgAccFollowNode1" presStyleIdx="0" presStyleCnt="5"/>
      <dgm:spPr>
        <a:blipFill rotWithShape="1">
          <a:blip xmlns:r="http://schemas.openxmlformats.org/officeDocument/2006/relationships" r:embed="rId1"/>
          <a:stretch>
            <a:fillRect/>
          </a:stretch>
        </a:blipFill>
      </dgm:spPr>
    </dgm:pt>
    <dgm:pt modelId="{6EDAD4D3-5E10-4B01-BEA7-8E371E9C7145}" type="pres">
      <dgm:prSet presAssocID="{831D657E-1114-4032-8BC2-417BB2C7FB1C}" presName="sibTrans" presStyleLbl="sibTrans2D1" presStyleIdx="0" presStyleCnt="0"/>
      <dgm:spPr/>
    </dgm:pt>
    <dgm:pt modelId="{37C03434-5A86-4D1B-95C6-FDDF3A063E38}" type="pres">
      <dgm:prSet presAssocID="{31DAA6B6-80CE-4E06-BC37-8E895BB7CB22}" presName="compNode" presStyleCnt="0"/>
      <dgm:spPr/>
    </dgm:pt>
    <dgm:pt modelId="{1FE86044-FA31-43CE-9D3B-D7D8A255EA8A}" type="pres">
      <dgm:prSet presAssocID="{31DAA6B6-80CE-4E06-BC37-8E895BB7CB22}" presName="childRect" presStyleLbl="bgAcc1" presStyleIdx="1" presStyleCnt="5">
        <dgm:presLayoutVars>
          <dgm:bulletEnabled val="1"/>
        </dgm:presLayoutVars>
      </dgm:prSet>
      <dgm:spPr/>
    </dgm:pt>
    <dgm:pt modelId="{C87524AF-5FA4-4AD6-B64D-CA7BA1C8EA91}" type="pres">
      <dgm:prSet presAssocID="{31DAA6B6-80CE-4E06-BC37-8E895BB7CB22}" presName="parentText" presStyleLbl="node1" presStyleIdx="0" presStyleCnt="0">
        <dgm:presLayoutVars>
          <dgm:chMax val="0"/>
          <dgm:bulletEnabled val="1"/>
        </dgm:presLayoutVars>
      </dgm:prSet>
      <dgm:spPr/>
      <dgm:t>
        <a:bodyPr/>
        <a:lstStyle/>
        <a:p>
          <a:endParaRPr lang="es-MX"/>
        </a:p>
      </dgm:t>
    </dgm:pt>
    <dgm:pt modelId="{6CBACEE2-A5B8-444A-B80D-3658FC81947C}" type="pres">
      <dgm:prSet presAssocID="{31DAA6B6-80CE-4E06-BC37-8E895BB7CB22}" presName="parentRect" presStyleLbl="alignNode1" presStyleIdx="1" presStyleCnt="5"/>
      <dgm:spPr/>
      <dgm:t>
        <a:bodyPr/>
        <a:lstStyle/>
        <a:p>
          <a:endParaRPr lang="es-MX"/>
        </a:p>
      </dgm:t>
    </dgm:pt>
    <dgm:pt modelId="{6B88458E-FEEC-48B8-8ED1-1B143FFF17E8}" type="pres">
      <dgm:prSet presAssocID="{31DAA6B6-80CE-4E06-BC37-8E895BB7CB22}" presName="adorn" presStyleLbl="fgAccFollowNode1" presStyleIdx="1" presStyleCnt="5"/>
      <dgm:spPr>
        <a:blipFill rotWithShape="1">
          <a:blip xmlns:r="http://schemas.openxmlformats.org/officeDocument/2006/relationships" r:embed="rId2"/>
          <a:stretch>
            <a:fillRect/>
          </a:stretch>
        </a:blipFill>
      </dgm:spPr>
    </dgm:pt>
    <dgm:pt modelId="{7DFC2418-89AF-4D83-BEE9-45494A87C38C}" type="pres">
      <dgm:prSet presAssocID="{4C5C3094-63A5-4CCE-87B4-F4732C2E0679}" presName="sibTrans" presStyleLbl="sibTrans2D1" presStyleIdx="0" presStyleCnt="0"/>
      <dgm:spPr/>
    </dgm:pt>
    <dgm:pt modelId="{E9E48198-C6FB-43F2-BFD4-95E9978C5D71}" type="pres">
      <dgm:prSet presAssocID="{3D80ABE3-D343-4118-A8E2-343131751A45}" presName="compNode" presStyleCnt="0"/>
      <dgm:spPr/>
    </dgm:pt>
    <dgm:pt modelId="{0F45EA45-5035-437A-BF07-CBF71EE16B82}" type="pres">
      <dgm:prSet presAssocID="{3D80ABE3-D343-4118-A8E2-343131751A45}" presName="childRect" presStyleLbl="bgAcc1" presStyleIdx="2" presStyleCnt="5">
        <dgm:presLayoutVars>
          <dgm:bulletEnabled val="1"/>
        </dgm:presLayoutVars>
      </dgm:prSet>
      <dgm:spPr/>
      <dgm:t>
        <a:bodyPr/>
        <a:lstStyle/>
        <a:p>
          <a:endParaRPr lang="es-MX"/>
        </a:p>
      </dgm:t>
    </dgm:pt>
    <dgm:pt modelId="{48168977-FD35-4BF7-969C-D87B808A0F16}" type="pres">
      <dgm:prSet presAssocID="{3D80ABE3-D343-4118-A8E2-343131751A45}" presName="parentText" presStyleLbl="node1" presStyleIdx="0" presStyleCnt="0">
        <dgm:presLayoutVars>
          <dgm:chMax val="0"/>
          <dgm:bulletEnabled val="1"/>
        </dgm:presLayoutVars>
      </dgm:prSet>
      <dgm:spPr/>
      <dgm:t>
        <a:bodyPr/>
        <a:lstStyle/>
        <a:p>
          <a:endParaRPr lang="es-MX"/>
        </a:p>
      </dgm:t>
    </dgm:pt>
    <dgm:pt modelId="{89299E2A-3708-4FD8-9A76-98D97A0F3E67}" type="pres">
      <dgm:prSet presAssocID="{3D80ABE3-D343-4118-A8E2-343131751A45}" presName="parentRect" presStyleLbl="alignNode1" presStyleIdx="2" presStyleCnt="5"/>
      <dgm:spPr/>
      <dgm:t>
        <a:bodyPr/>
        <a:lstStyle/>
        <a:p>
          <a:endParaRPr lang="es-MX"/>
        </a:p>
      </dgm:t>
    </dgm:pt>
    <dgm:pt modelId="{EA56212E-5DF6-40E5-9F48-09E42DCCDCFF}" type="pres">
      <dgm:prSet presAssocID="{3D80ABE3-D343-4118-A8E2-343131751A45}" presName="adorn" presStyleLbl="fgAccFollowNode1" presStyleIdx="2" presStyleCnt="5"/>
      <dgm:spPr>
        <a:blipFill rotWithShape="1">
          <a:blip xmlns:r="http://schemas.openxmlformats.org/officeDocument/2006/relationships" r:embed="rId3"/>
          <a:stretch>
            <a:fillRect/>
          </a:stretch>
        </a:blipFill>
      </dgm:spPr>
    </dgm:pt>
    <dgm:pt modelId="{E4FC1CB3-CF25-4336-A3D5-1977B26D96F0}" type="pres">
      <dgm:prSet presAssocID="{44A188B4-A76B-4BB6-9D68-8188826043C5}" presName="sibTrans" presStyleLbl="sibTrans2D1" presStyleIdx="0" presStyleCnt="0"/>
      <dgm:spPr/>
    </dgm:pt>
    <dgm:pt modelId="{C84566FF-DFAC-465C-BF3C-2691DD3AAA39}" type="pres">
      <dgm:prSet presAssocID="{6DA7FF57-0472-4418-BA54-49D160CE5F8D}" presName="compNode" presStyleCnt="0"/>
      <dgm:spPr/>
    </dgm:pt>
    <dgm:pt modelId="{FD7F162F-4DCF-4119-AB26-E0AD480322ED}" type="pres">
      <dgm:prSet presAssocID="{6DA7FF57-0472-4418-BA54-49D160CE5F8D}" presName="childRect" presStyleLbl="bgAcc1" presStyleIdx="3" presStyleCnt="5">
        <dgm:presLayoutVars>
          <dgm:bulletEnabled val="1"/>
        </dgm:presLayoutVars>
      </dgm:prSet>
      <dgm:spPr/>
      <dgm:t>
        <a:bodyPr/>
        <a:lstStyle/>
        <a:p>
          <a:endParaRPr lang="es-MX"/>
        </a:p>
      </dgm:t>
    </dgm:pt>
    <dgm:pt modelId="{6C5FB595-2E6D-441F-8190-301AF3B30C04}" type="pres">
      <dgm:prSet presAssocID="{6DA7FF57-0472-4418-BA54-49D160CE5F8D}" presName="parentText" presStyleLbl="node1" presStyleIdx="0" presStyleCnt="0">
        <dgm:presLayoutVars>
          <dgm:chMax val="0"/>
          <dgm:bulletEnabled val="1"/>
        </dgm:presLayoutVars>
      </dgm:prSet>
      <dgm:spPr/>
    </dgm:pt>
    <dgm:pt modelId="{FA3F7330-5CA2-4F3A-B91B-54113D9F13A8}" type="pres">
      <dgm:prSet presAssocID="{6DA7FF57-0472-4418-BA54-49D160CE5F8D}" presName="parentRect" presStyleLbl="alignNode1" presStyleIdx="3" presStyleCnt="5"/>
      <dgm:spPr/>
    </dgm:pt>
    <dgm:pt modelId="{8ADEDAE7-4436-4DF0-95D0-5BB9228C22E1}" type="pres">
      <dgm:prSet presAssocID="{6DA7FF57-0472-4418-BA54-49D160CE5F8D}" presName="adorn" presStyleLbl="fgAccFollowNode1" presStyleIdx="3" presStyleCnt="5"/>
      <dgm:spPr>
        <a:blipFill rotWithShape="1">
          <a:blip xmlns:r="http://schemas.openxmlformats.org/officeDocument/2006/relationships" r:embed="rId4"/>
          <a:stretch>
            <a:fillRect/>
          </a:stretch>
        </a:blipFill>
      </dgm:spPr>
    </dgm:pt>
    <dgm:pt modelId="{C1B92D47-9AC7-4AFD-9719-16ADB8562B51}" type="pres">
      <dgm:prSet presAssocID="{4FD7336A-DB5F-4AD0-AC49-F0E14608BE7C}" presName="sibTrans" presStyleLbl="sibTrans2D1" presStyleIdx="0" presStyleCnt="0"/>
      <dgm:spPr/>
    </dgm:pt>
    <dgm:pt modelId="{102FCEEB-1E82-4DD2-8164-890ED0519AB6}" type="pres">
      <dgm:prSet presAssocID="{4D1E4437-D852-4C5C-BB42-55D41F830CBF}" presName="compNode" presStyleCnt="0"/>
      <dgm:spPr/>
    </dgm:pt>
    <dgm:pt modelId="{C07B4BEB-5D47-4D27-BAFE-ECD5EED91361}" type="pres">
      <dgm:prSet presAssocID="{4D1E4437-D852-4C5C-BB42-55D41F830CBF}" presName="childRect" presStyleLbl="bgAcc1" presStyleIdx="4" presStyleCnt="5">
        <dgm:presLayoutVars>
          <dgm:bulletEnabled val="1"/>
        </dgm:presLayoutVars>
      </dgm:prSet>
      <dgm:spPr/>
      <dgm:t>
        <a:bodyPr/>
        <a:lstStyle/>
        <a:p>
          <a:endParaRPr lang="es-MX"/>
        </a:p>
      </dgm:t>
    </dgm:pt>
    <dgm:pt modelId="{F620732C-FFA0-477C-BEB6-05A3953102D5}" type="pres">
      <dgm:prSet presAssocID="{4D1E4437-D852-4C5C-BB42-55D41F830CBF}" presName="parentText" presStyleLbl="node1" presStyleIdx="0" presStyleCnt="0">
        <dgm:presLayoutVars>
          <dgm:chMax val="0"/>
          <dgm:bulletEnabled val="1"/>
        </dgm:presLayoutVars>
      </dgm:prSet>
      <dgm:spPr/>
    </dgm:pt>
    <dgm:pt modelId="{93A8CA7E-37BD-47DA-BCE6-F6D90D2B0FD6}" type="pres">
      <dgm:prSet presAssocID="{4D1E4437-D852-4C5C-BB42-55D41F830CBF}" presName="parentRect" presStyleLbl="alignNode1" presStyleIdx="4" presStyleCnt="5"/>
      <dgm:spPr/>
    </dgm:pt>
    <dgm:pt modelId="{BE4B12CB-3754-483B-9E4E-EDD252D3D665}" type="pres">
      <dgm:prSet presAssocID="{4D1E4437-D852-4C5C-BB42-55D41F830CBF}" presName="adorn" presStyleLbl="fgAccFollowNode1" presStyleIdx="4" presStyleCnt="5"/>
      <dgm:spPr>
        <a:blipFill rotWithShape="1">
          <a:blip xmlns:r="http://schemas.openxmlformats.org/officeDocument/2006/relationships" r:embed="rId5"/>
          <a:stretch>
            <a:fillRect/>
          </a:stretch>
        </a:blipFill>
      </dgm:spPr>
    </dgm:pt>
  </dgm:ptLst>
  <dgm:cxnLst>
    <dgm:cxn modelId="{7749380C-5CCA-4186-B21B-F2E33BD35751}" srcId="{F962D2E8-04B4-4CF4-9030-CE07FD0A5650}" destId="{31DAA6B6-80CE-4E06-BC37-8E895BB7CB22}" srcOrd="1" destOrd="0" parTransId="{497DE605-619E-4B5A-8F77-BC6DAD835CB4}" sibTransId="{4C5C3094-63A5-4CCE-87B4-F4732C2E0679}"/>
    <dgm:cxn modelId="{EA8FD6C7-A38A-4E2E-B451-B1C96053BC62}" type="presOf" srcId="{F4FC5224-A486-4341-8DED-13F297E8CFA8}" destId="{C07B4BEB-5D47-4D27-BAFE-ECD5EED91361}" srcOrd="0" destOrd="2" presId="urn:microsoft.com/office/officeart/2005/8/layout/bList2"/>
    <dgm:cxn modelId="{129FB634-BDED-41E1-82AE-E69AF36521C1}" type="presOf" srcId="{4FD7336A-DB5F-4AD0-AC49-F0E14608BE7C}" destId="{C1B92D47-9AC7-4AFD-9719-16ADB8562B51}" srcOrd="0" destOrd="0" presId="urn:microsoft.com/office/officeart/2005/8/layout/bList2"/>
    <dgm:cxn modelId="{36489214-EEE9-4A25-B7B5-E7CB55F3773C}" type="presOf" srcId="{66A3351E-3B34-4459-B4BF-07F5F3A69368}" destId="{FD7F162F-4DCF-4119-AB26-E0AD480322ED}" srcOrd="0" destOrd="0" presId="urn:microsoft.com/office/officeart/2005/8/layout/bList2"/>
    <dgm:cxn modelId="{872C936A-6B84-4FDB-873F-F05BC16C6DD9}" type="presOf" srcId="{0A3DB1CC-68EE-4953-A79C-2BE3E7BCA2E5}" destId="{0F45EA45-5035-437A-BF07-CBF71EE16B82}" srcOrd="0" destOrd="0" presId="urn:microsoft.com/office/officeart/2005/8/layout/bList2"/>
    <dgm:cxn modelId="{4650303C-C814-470D-BA1F-57E6CBF28CB4}" srcId="{F962D2E8-04B4-4CF4-9030-CE07FD0A5650}" destId="{6DA7FF57-0472-4418-BA54-49D160CE5F8D}" srcOrd="3" destOrd="0" parTransId="{F42138A5-7457-4B30-84EA-BE0B97F79F1A}" sibTransId="{4FD7336A-DB5F-4AD0-AC49-F0E14608BE7C}"/>
    <dgm:cxn modelId="{7F5B1BE7-966D-4EE3-AA23-D2CBFA67D26A}" type="presOf" srcId="{3D80ABE3-D343-4118-A8E2-343131751A45}" destId="{48168977-FD35-4BF7-969C-D87B808A0F16}" srcOrd="0" destOrd="0" presId="urn:microsoft.com/office/officeart/2005/8/layout/bList2"/>
    <dgm:cxn modelId="{EDA49343-C53E-4706-A420-259630DB1352}" type="presOf" srcId="{969D1ABA-E3DC-4458-AAA3-09C7B119E659}" destId="{0F45EA45-5035-437A-BF07-CBF71EE16B82}" srcOrd="0" destOrd="1" presId="urn:microsoft.com/office/officeart/2005/8/layout/bList2"/>
    <dgm:cxn modelId="{145A9A50-01AD-4B2C-90AD-C1E76B3F0706}" type="presOf" srcId="{31DAA6B6-80CE-4E06-BC37-8E895BB7CB22}" destId="{C87524AF-5FA4-4AD6-B64D-CA7BA1C8EA91}" srcOrd="0" destOrd="0" presId="urn:microsoft.com/office/officeart/2005/8/layout/bList2"/>
    <dgm:cxn modelId="{32ED9EC6-77DB-4D9C-BDE0-52D67726DDDB}" srcId="{4D1E4437-D852-4C5C-BB42-55D41F830CBF}" destId="{55665640-D69C-4EF5-94C8-9A0D2EBD2D05}" srcOrd="1" destOrd="0" parTransId="{335B4CB0-313F-4DC4-9D3B-45F112E7DA3B}" sibTransId="{FA78AA44-CF4A-4E6C-B543-961224471193}"/>
    <dgm:cxn modelId="{6733AF6A-F1AB-4527-9E64-599EA2F6D695}" srcId="{7AD5D1E9-4C83-4675-A75C-64E11B8592CE}" destId="{F6BC6CD1-97BA-4A4A-89CE-B1B5C38E8B09}" srcOrd="0" destOrd="0" parTransId="{AB1B56D5-53B9-4A11-9F86-DEB371681F4A}" sibTransId="{DCF190E2-BA18-4698-9E8D-BC817DED3305}"/>
    <dgm:cxn modelId="{10AAFA77-4A83-4B93-AF38-9D4D9193A510}" type="presOf" srcId="{7AD5D1E9-4C83-4675-A75C-64E11B8592CE}" destId="{63FA1400-3D34-46EA-A06B-245B3104A9EF}" srcOrd="0" destOrd="0" presId="urn:microsoft.com/office/officeart/2005/8/layout/bList2"/>
    <dgm:cxn modelId="{0B67CC45-A56C-46A0-A49F-E9FA2D6F5E98}" type="presOf" srcId="{6DA7FF57-0472-4418-BA54-49D160CE5F8D}" destId="{FA3F7330-5CA2-4F3A-B91B-54113D9F13A8}" srcOrd="1" destOrd="0" presId="urn:microsoft.com/office/officeart/2005/8/layout/bList2"/>
    <dgm:cxn modelId="{4FDCF346-DFE0-4BF8-AA41-F008F6B3524D}" type="presOf" srcId="{31DAA6B6-80CE-4E06-BC37-8E895BB7CB22}" destId="{6CBACEE2-A5B8-444A-B80D-3658FC81947C}" srcOrd="1" destOrd="0" presId="urn:microsoft.com/office/officeart/2005/8/layout/bList2"/>
    <dgm:cxn modelId="{CACA5E88-F9E8-44C2-9220-2023FEB00F35}" type="presOf" srcId="{831D657E-1114-4032-8BC2-417BB2C7FB1C}" destId="{6EDAD4D3-5E10-4B01-BEA7-8E371E9C7145}" srcOrd="0" destOrd="0" presId="urn:microsoft.com/office/officeart/2005/8/layout/bList2"/>
    <dgm:cxn modelId="{FEB1508E-E5D9-49FD-8C83-D803E4CA2B5D}" srcId="{F962D2E8-04B4-4CF4-9030-CE07FD0A5650}" destId="{4D1E4437-D852-4C5C-BB42-55D41F830CBF}" srcOrd="4" destOrd="0" parTransId="{93813087-97E9-417A-BD2B-C9142727156E}" sibTransId="{2D0E2B4F-131A-4CB7-BC83-37D861DD328C}"/>
    <dgm:cxn modelId="{24DF173C-90FD-4455-99CE-DDAC78EF354F}" type="presOf" srcId="{D8DDE120-170C-4C25-931C-1B71E4D162C1}" destId="{6CD19679-7D38-4A15-9D14-BAC63B58AEFE}" srcOrd="0" destOrd="1" presId="urn:microsoft.com/office/officeart/2005/8/layout/bList2"/>
    <dgm:cxn modelId="{8D289F35-3A11-46B1-B812-9726FD08834B}" type="presOf" srcId="{3D80ABE3-D343-4118-A8E2-343131751A45}" destId="{89299E2A-3708-4FD8-9A76-98D97A0F3E67}" srcOrd="1" destOrd="0" presId="urn:microsoft.com/office/officeart/2005/8/layout/bList2"/>
    <dgm:cxn modelId="{9509C00D-0F8B-4282-A1A9-BA83971579EC}" type="presOf" srcId="{7AD5D1E9-4C83-4675-A75C-64E11B8592CE}" destId="{823A1218-AE50-4262-A3BA-314E895798A7}" srcOrd="1" destOrd="0" presId="urn:microsoft.com/office/officeart/2005/8/layout/bList2"/>
    <dgm:cxn modelId="{9942F91F-5D3B-447A-92C5-4857B39EB25D}" srcId="{4D1E4437-D852-4C5C-BB42-55D41F830CBF}" destId="{F4FC5224-A486-4341-8DED-13F297E8CFA8}" srcOrd="2" destOrd="0" parTransId="{80BA13B6-3B58-4FC4-827F-3CB1D67D39BF}" sibTransId="{6B1F1552-D294-4284-B44A-A8564E199DDF}"/>
    <dgm:cxn modelId="{74AC5BC9-1A6B-44A3-8426-8931EB5A1810}" type="presOf" srcId="{55665640-D69C-4EF5-94C8-9A0D2EBD2D05}" destId="{C07B4BEB-5D47-4D27-BAFE-ECD5EED91361}" srcOrd="0" destOrd="1" presId="urn:microsoft.com/office/officeart/2005/8/layout/bList2"/>
    <dgm:cxn modelId="{19C4A364-D3D7-4ACF-B738-971B788A0B16}" type="presOf" srcId="{44A188B4-A76B-4BB6-9D68-8188826043C5}" destId="{E4FC1CB3-CF25-4336-A3D5-1977B26D96F0}" srcOrd="0" destOrd="0" presId="urn:microsoft.com/office/officeart/2005/8/layout/bList2"/>
    <dgm:cxn modelId="{8141B2C2-FD2E-4357-85E2-9A065097A1E2}" type="presOf" srcId="{F6BC6CD1-97BA-4A4A-89CE-B1B5C38E8B09}" destId="{6CD19679-7D38-4A15-9D14-BAC63B58AEFE}" srcOrd="0" destOrd="0" presId="urn:microsoft.com/office/officeart/2005/8/layout/bList2"/>
    <dgm:cxn modelId="{D823E3E7-2CDC-46A3-BF4D-CB8ECE8741AF}" srcId="{6DA7FF57-0472-4418-BA54-49D160CE5F8D}" destId="{66A3351E-3B34-4459-B4BF-07F5F3A69368}" srcOrd="0" destOrd="0" parTransId="{6B1A5E9B-C524-4877-8282-9329D624DBCD}" sibTransId="{65925D84-4C4C-4DAB-B160-77A1B6DA9704}"/>
    <dgm:cxn modelId="{3FC10893-5F44-48CC-9A43-3A1EDFAD6CDF}" type="presOf" srcId="{F962D2E8-04B4-4CF4-9030-CE07FD0A5650}" destId="{528E32B3-9C80-4E50-BCFD-6C505CCD720F}" srcOrd="0" destOrd="0" presId="urn:microsoft.com/office/officeart/2005/8/layout/bList2"/>
    <dgm:cxn modelId="{F1311D4E-3A2D-4594-87A4-F9AC1C708CCC}" type="presOf" srcId="{6DA7FF57-0472-4418-BA54-49D160CE5F8D}" destId="{6C5FB595-2E6D-441F-8190-301AF3B30C04}" srcOrd="0" destOrd="0" presId="urn:microsoft.com/office/officeart/2005/8/layout/bList2"/>
    <dgm:cxn modelId="{7EEE3FFE-2EC4-4063-9CAF-C9B899149426}" srcId="{3D80ABE3-D343-4118-A8E2-343131751A45}" destId="{969D1ABA-E3DC-4458-AAA3-09C7B119E659}" srcOrd="1" destOrd="0" parTransId="{DE8FDA60-0F15-47B5-B967-C2C57EE6B8C3}" sibTransId="{ED14A9C7-7AF0-4146-98F2-671B93F93E3D}"/>
    <dgm:cxn modelId="{715A7563-BE5B-426A-81AD-9DDD534AFE0D}" type="presOf" srcId="{4D1E4437-D852-4C5C-BB42-55D41F830CBF}" destId="{F620732C-FFA0-477C-BEB6-05A3953102D5}" srcOrd="0" destOrd="0" presId="urn:microsoft.com/office/officeart/2005/8/layout/bList2"/>
    <dgm:cxn modelId="{D6F87FEE-9D39-4124-AB09-F85E2EE4C189}" srcId="{3D80ABE3-D343-4118-A8E2-343131751A45}" destId="{0A3DB1CC-68EE-4953-A79C-2BE3E7BCA2E5}" srcOrd="0" destOrd="0" parTransId="{94E064EC-C282-41E0-8063-E79AB0D2FFA6}" sibTransId="{EB42BA79-7A68-4A71-871C-4F688489FCF2}"/>
    <dgm:cxn modelId="{6790C1EB-C7FC-485D-B5E7-43702A3CC519}" srcId="{7AD5D1E9-4C83-4675-A75C-64E11B8592CE}" destId="{D8DDE120-170C-4C25-931C-1B71E4D162C1}" srcOrd="1" destOrd="0" parTransId="{80549A4B-0D63-465C-B595-C19443EA389A}" sibTransId="{49C3E098-224B-45D2-A10E-9F683995E69F}"/>
    <dgm:cxn modelId="{159D616C-0F1D-4C46-BA5C-45A252329F20}" type="presOf" srcId="{EDACC177-6E2A-4984-B805-967B69ECD1F9}" destId="{1FE86044-FA31-43CE-9D3B-D7D8A255EA8A}" srcOrd="0" destOrd="0" presId="urn:microsoft.com/office/officeart/2005/8/layout/bList2"/>
    <dgm:cxn modelId="{900AEEDE-5AF1-4ADD-BF21-860F4C01C33C}" srcId="{31DAA6B6-80CE-4E06-BC37-8E895BB7CB22}" destId="{EDACC177-6E2A-4984-B805-967B69ECD1F9}" srcOrd="0" destOrd="0" parTransId="{6EB1EB14-2C64-4D3F-9AD6-AC9FB98B6B07}" sibTransId="{77C2D906-ACFB-4DBA-887E-A371D6DBF0B3}"/>
    <dgm:cxn modelId="{82E081B9-A5D5-4A35-BA00-1AC232800A96}" type="presOf" srcId="{4D1E4437-D852-4C5C-BB42-55D41F830CBF}" destId="{93A8CA7E-37BD-47DA-BCE6-F6D90D2B0FD6}" srcOrd="1" destOrd="0" presId="urn:microsoft.com/office/officeart/2005/8/layout/bList2"/>
    <dgm:cxn modelId="{71A81674-AAE1-4753-B9D7-76E586F24722}" type="presOf" srcId="{C18CAC9E-88F8-4D6C-BCE9-2A4041760714}" destId="{C07B4BEB-5D47-4D27-BAFE-ECD5EED91361}" srcOrd="0" destOrd="0" presId="urn:microsoft.com/office/officeart/2005/8/layout/bList2"/>
    <dgm:cxn modelId="{B3C9298C-D691-47B7-94FC-3913B1A38ED8}" srcId="{F962D2E8-04B4-4CF4-9030-CE07FD0A5650}" destId="{3D80ABE3-D343-4118-A8E2-343131751A45}" srcOrd="2" destOrd="0" parTransId="{BDCFAACC-B7E0-4EB3-92DF-F53483FC8F79}" sibTransId="{44A188B4-A76B-4BB6-9D68-8188826043C5}"/>
    <dgm:cxn modelId="{A0667E01-7E2C-4C20-8A9C-D54B7A32236C}" srcId="{F962D2E8-04B4-4CF4-9030-CE07FD0A5650}" destId="{7AD5D1E9-4C83-4675-A75C-64E11B8592CE}" srcOrd="0" destOrd="0" parTransId="{C51C9196-8ABE-47C0-BCAC-E48E20123F01}" sibTransId="{831D657E-1114-4032-8BC2-417BB2C7FB1C}"/>
    <dgm:cxn modelId="{E5FE0B87-B303-42E3-99DB-D3698706FDC5}" srcId="{4D1E4437-D852-4C5C-BB42-55D41F830CBF}" destId="{C18CAC9E-88F8-4D6C-BCE9-2A4041760714}" srcOrd="0" destOrd="0" parTransId="{790E6576-CE6B-4EDB-8036-74BA23641763}" sibTransId="{E335BE0A-A855-4A80-9EC6-E5F84710D0AB}"/>
    <dgm:cxn modelId="{0663CFD4-EE01-40D6-9BDB-FA7FDBFA0FED}" type="presOf" srcId="{4C5C3094-63A5-4CCE-87B4-F4732C2E0679}" destId="{7DFC2418-89AF-4D83-BEE9-45494A87C38C}" srcOrd="0" destOrd="0" presId="urn:microsoft.com/office/officeart/2005/8/layout/bList2"/>
    <dgm:cxn modelId="{BE1F3740-71A9-4D91-8CEB-67A7EDFC93A8}" type="presParOf" srcId="{528E32B3-9C80-4E50-BCFD-6C505CCD720F}" destId="{28482451-AE69-4D68-A3A9-AF6336510242}" srcOrd="0" destOrd="0" presId="urn:microsoft.com/office/officeart/2005/8/layout/bList2"/>
    <dgm:cxn modelId="{07568A3E-B31E-4C09-ABC8-5065DD691ED1}" type="presParOf" srcId="{28482451-AE69-4D68-A3A9-AF6336510242}" destId="{6CD19679-7D38-4A15-9D14-BAC63B58AEFE}" srcOrd="0" destOrd="0" presId="urn:microsoft.com/office/officeart/2005/8/layout/bList2"/>
    <dgm:cxn modelId="{BB291CC0-0417-437F-91E2-9BE838D23DF9}" type="presParOf" srcId="{28482451-AE69-4D68-A3A9-AF6336510242}" destId="{63FA1400-3D34-46EA-A06B-245B3104A9EF}" srcOrd="1" destOrd="0" presId="urn:microsoft.com/office/officeart/2005/8/layout/bList2"/>
    <dgm:cxn modelId="{4133F2F3-F641-4D9D-80F4-919AC3CC4FF9}" type="presParOf" srcId="{28482451-AE69-4D68-A3A9-AF6336510242}" destId="{823A1218-AE50-4262-A3BA-314E895798A7}" srcOrd="2" destOrd="0" presId="urn:microsoft.com/office/officeart/2005/8/layout/bList2"/>
    <dgm:cxn modelId="{D85C7581-F444-415A-848D-A05A6013AC2D}" type="presParOf" srcId="{28482451-AE69-4D68-A3A9-AF6336510242}" destId="{2A9F5762-CDF3-4A14-879D-528423D8C338}" srcOrd="3" destOrd="0" presId="urn:microsoft.com/office/officeart/2005/8/layout/bList2"/>
    <dgm:cxn modelId="{AC99848C-1CD7-4337-9C5D-C9987F6990FD}" type="presParOf" srcId="{528E32B3-9C80-4E50-BCFD-6C505CCD720F}" destId="{6EDAD4D3-5E10-4B01-BEA7-8E371E9C7145}" srcOrd="1" destOrd="0" presId="urn:microsoft.com/office/officeart/2005/8/layout/bList2"/>
    <dgm:cxn modelId="{010B1A35-4A89-48EA-9071-BB8E525C0D6E}" type="presParOf" srcId="{528E32B3-9C80-4E50-BCFD-6C505CCD720F}" destId="{37C03434-5A86-4D1B-95C6-FDDF3A063E38}" srcOrd="2" destOrd="0" presId="urn:microsoft.com/office/officeart/2005/8/layout/bList2"/>
    <dgm:cxn modelId="{DA123FB0-6763-4C42-890A-8E1ECACF2ED2}" type="presParOf" srcId="{37C03434-5A86-4D1B-95C6-FDDF3A063E38}" destId="{1FE86044-FA31-43CE-9D3B-D7D8A255EA8A}" srcOrd="0" destOrd="0" presId="urn:microsoft.com/office/officeart/2005/8/layout/bList2"/>
    <dgm:cxn modelId="{D7936852-A627-4BFF-A451-09FE64086E52}" type="presParOf" srcId="{37C03434-5A86-4D1B-95C6-FDDF3A063E38}" destId="{C87524AF-5FA4-4AD6-B64D-CA7BA1C8EA91}" srcOrd="1" destOrd="0" presId="urn:microsoft.com/office/officeart/2005/8/layout/bList2"/>
    <dgm:cxn modelId="{36A3050A-1523-4133-8282-9B00C401660B}" type="presParOf" srcId="{37C03434-5A86-4D1B-95C6-FDDF3A063E38}" destId="{6CBACEE2-A5B8-444A-B80D-3658FC81947C}" srcOrd="2" destOrd="0" presId="urn:microsoft.com/office/officeart/2005/8/layout/bList2"/>
    <dgm:cxn modelId="{194360BA-F771-4A0C-BF5B-48540D93674D}" type="presParOf" srcId="{37C03434-5A86-4D1B-95C6-FDDF3A063E38}" destId="{6B88458E-FEEC-48B8-8ED1-1B143FFF17E8}" srcOrd="3" destOrd="0" presId="urn:microsoft.com/office/officeart/2005/8/layout/bList2"/>
    <dgm:cxn modelId="{F4676708-2750-48CB-8D07-BCBEEA2A6E2A}" type="presParOf" srcId="{528E32B3-9C80-4E50-BCFD-6C505CCD720F}" destId="{7DFC2418-89AF-4D83-BEE9-45494A87C38C}" srcOrd="3" destOrd="0" presId="urn:microsoft.com/office/officeart/2005/8/layout/bList2"/>
    <dgm:cxn modelId="{C0ABE803-24F9-4978-B737-BA25ACCE5D55}" type="presParOf" srcId="{528E32B3-9C80-4E50-BCFD-6C505CCD720F}" destId="{E9E48198-C6FB-43F2-BFD4-95E9978C5D71}" srcOrd="4" destOrd="0" presId="urn:microsoft.com/office/officeart/2005/8/layout/bList2"/>
    <dgm:cxn modelId="{4E6CCAEB-E028-4C5D-999C-9CFA1F3C92B0}" type="presParOf" srcId="{E9E48198-C6FB-43F2-BFD4-95E9978C5D71}" destId="{0F45EA45-5035-437A-BF07-CBF71EE16B82}" srcOrd="0" destOrd="0" presId="urn:microsoft.com/office/officeart/2005/8/layout/bList2"/>
    <dgm:cxn modelId="{087544E8-8748-4B62-9453-7351C94E592A}" type="presParOf" srcId="{E9E48198-C6FB-43F2-BFD4-95E9978C5D71}" destId="{48168977-FD35-4BF7-969C-D87B808A0F16}" srcOrd="1" destOrd="0" presId="urn:microsoft.com/office/officeart/2005/8/layout/bList2"/>
    <dgm:cxn modelId="{435B4171-A092-4987-867A-547DB7DD82C1}" type="presParOf" srcId="{E9E48198-C6FB-43F2-BFD4-95E9978C5D71}" destId="{89299E2A-3708-4FD8-9A76-98D97A0F3E67}" srcOrd="2" destOrd="0" presId="urn:microsoft.com/office/officeart/2005/8/layout/bList2"/>
    <dgm:cxn modelId="{6EA7D584-139A-4117-BB94-5461B9C272C9}" type="presParOf" srcId="{E9E48198-C6FB-43F2-BFD4-95E9978C5D71}" destId="{EA56212E-5DF6-40E5-9F48-09E42DCCDCFF}" srcOrd="3" destOrd="0" presId="urn:microsoft.com/office/officeart/2005/8/layout/bList2"/>
    <dgm:cxn modelId="{A3A2948C-B83B-414F-A068-C878742E8F36}" type="presParOf" srcId="{528E32B3-9C80-4E50-BCFD-6C505CCD720F}" destId="{E4FC1CB3-CF25-4336-A3D5-1977B26D96F0}" srcOrd="5" destOrd="0" presId="urn:microsoft.com/office/officeart/2005/8/layout/bList2"/>
    <dgm:cxn modelId="{94E2B08A-55B9-4069-8D62-E2176A70C253}" type="presParOf" srcId="{528E32B3-9C80-4E50-BCFD-6C505CCD720F}" destId="{C84566FF-DFAC-465C-BF3C-2691DD3AAA39}" srcOrd="6" destOrd="0" presId="urn:microsoft.com/office/officeart/2005/8/layout/bList2"/>
    <dgm:cxn modelId="{892C3209-2D27-4368-973C-FCBC676E100E}" type="presParOf" srcId="{C84566FF-DFAC-465C-BF3C-2691DD3AAA39}" destId="{FD7F162F-4DCF-4119-AB26-E0AD480322ED}" srcOrd="0" destOrd="0" presId="urn:microsoft.com/office/officeart/2005/8/layout/bList2"/>
    <dgm:cxn modelId="{F1656ECD-B2C7-41C1-9CB9-7F2B27BEB40A}" type="presParOf" srcId="{C84566FF-DFAC-465C-BF3C-2691DD3AAA39}" destId="{6C5FB595-2E6D-441F-8190-301AF3B30C04}" srcOrd="1" destOrd="0" presId="urn:microsoft.com/office/officeart/2005/8/layout/bList2"/>
    <dgm:cxn modelId="{DC86F737-3A2F-43B2-A44C-21F05BE89E1B}" type="presParOf" srcId="{C84566FF-DFAC-465C-BF3C-2691DD3AAA39}" destId="{FA3F7330-5CA2-4F3A-B91B-54113D9F13A8}" srcOrd="2" destOrd="0" presId="urn:microsoft.com/office/officeart/2005/8/layout/bList2"/>
    <dgm:cxn modelId="{2BA1F4AC-A62D-4685-9F73-D8328F117C57}" type="presParOf" srcId="{C84566FF-DFAC-465C-BF3C-2691DD3AAA39}" destId="{8ADEDAE7-4436-4DF0-95D0-5BB9228C22E1}" srcOrd="3" destOrd="0" presId="urn:microsoft.com/office/officeart/2005/8/layout/bList2"/>
    <dgm:cxn modelId="{CD8089FE-930F-4D1B-99A0-1233DF5A3B73}" type="presParOf" srcId="{528E32B3-9C80-4E50-BCFD-6C505CCD720F}" destId="{C1B92D47-9AC7-4AFD-9719-16ADB8562B51}" srcOrd="7" destOrd="0" presId="urn:microsoft.com/office/officeart/2005/8/layout/bList2"/>
    <dgm:cxn modelId="{1CB02ABA-597F-44F5-A9BD-5A9BC64C3A3A}" type="presParOf" srcId="{528E32B3-9C80-4E50-BCFD-6C505CCD720F}" destId="{102FCEEB-1E82-4DD2-8164-890ED0519AB6}" srcOrd="8" destOrd="0" presId="urn:microsoft.com/office/officeart/2005/8/layout/bList2"/>
    <dgm:cxn modelId="{D798A467-DF8C-4F5F-A475-8151B5903718}" type="presParOf" srcId="{102FCEEB-1E82-4DD2-8164-890ED0519AB6}" destId="{C07B4BEB-5D47-4D27-BAFE-ECD5EED91361}" srcOrd="0" destOrd="0" presId="urn:microsoft.com/office/officeart/2005/8/layout/bList2"/>
    <dgm:cxn modelId="{64E87C38-4B4E-496D-BB01-E2F9FFB7B856}" type="presParOf" srcId="{102FCEEB-1E82-4DD2-8164-890ED0519AB6}" destId="{F620732C-FFA0-477C-BEB6-05A3953102D5}" srcOrd="1" destOrd="0" presId="urn:microsoft.com/office/officeart/2005/8/layout/bList2"/>
    <dgm:cxn modelId="{C51CAC07-614A-42FE-85F8-23195BCC7F7C}" type="presParOf" srcId="{102FCEEB-1E82-4DD2-8164-890ED0519AB6}" destId="{93A8CA7E-37BD-47DA-BCE6-F6D90D2B0FD6}" srcOrd="2" destOrd="0" presId="urn:microsoft.com/office/officeart/2005/8/layout/bList2"/>
    <dgm:cxn modelId="{7E76E7B5-1193-4256-8253-6B4B0A2F3AA8}" type="presParOf" srcId="{102FCEEB-1E82-4DD2-8164-890ED0519AB6}" destId="{BE4B12CB-3754-483B-9E4E-EDD252D3D665}" srcOrd="3" destOrd="0" presId="urn:microsoft.com/office/officeart/2005/8/layout/b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BE462A23-4DE3-4A63-9868-F40C276A4E0B}" type="doc">
      <dgm:prSet loTypeId="urn:microsoft.com/office/officeart/2008/layout/AlternatingPictureBlocks" loCatId="list" qsTypeId="urn:microsoft.com/office/officeart/2005/8/quickstyle/simple1" qsCatId="simple" csTypeId="urn:microsoft.com/office/officeart/2005/8/colors/accent3_2" csCatId="accent3" phldr="1"/>
      <dgm:spPr/>
      <dgm:t>
        <a:bodyPr/>
        <a:lstStyle/>
        <a:p>
          <a:endParaRPr lang="es-MX"/>
        </a:p>
      </dgm:t>
    </dgm:pt>
    <dgm:pt modelId="{9C3F28E3-1CEE-433F-9BCA-D7C382CABAC6}">
      <dgm:prSet phldrT="[Texto]" custT="1"/>
      <dgm:spPr/>
      <dgm:t>
        <a:bodyPr/>
        <a:lstStyle/>
        <a:p>
          <a:r>
            <a:rPr lang="es-MX" sz="1600" dirty="0" smtClean="0"/>
            <a:t>Técnicos sobre proceso de elaboración de presupuestos.</a:t>
          </a:r>
          <a:endParaRPr lang="es-MX" sz="1600" dirty="0"/>
        </a:p>
      </dgm:t>
    </dgm:pt>
    <dgm:pt modelId="{22C3F402-CF3C-4504-9E6D-820CF06E9E1D}" type="parTrans" cxnId="{5E69B2DB-1CCF-43DB-A981-0E473745CFDB}">
      <dgm:prSet/>
      <dgm:spPr/>
      <dgm:t>
        <a:bodyPr/>
        <a:lstStyle/>
        <a:p>
          <a:endParaRPr lang="es-MX" sz="2000"/>
        </a:p>
      </dgm:t>
    </dgm:pt>
    <dgm:pt modelId="{6FDB66ED-ACF3-4980-BFC4-01E7A4DC324C}" type="sibTrans" cxnId="{5E69B2DB-1CCF-43DB-A981-0E473745CFDB}">
      <dgm:prSet/>
      <dgm:spPr/>
      <dgm:t>
        <a:bodyPr/>
        <a:lstStyle/>
        <a:p>
          <a:endParaRPr lang="es-MX" sz="2000"/>
        </a:p>
      </dgm:t>
    </dgm:pt>
    <dgm:pt modelId="{FF73BA22-F8FE-4E1B-9FBF-6FE218C224BD}">
      <dgm:prSet custT="1"/>
      <dgm:spPr/>
      <dgm:t>
        <a:bodyPr/>
        <a:lstStyle/>
        <a:p>
          <a:r>
            <a:rPr lang="es-MX" sz="1600" dirty="0" smtClean="0"/>
            <a:t>Perspectiva de género.</a:t>
          </a:r>
          <a:endParaRPr lang="es-MX" sz="1600" dirty="0"/>
        </a:p>
      </dgm:t>
    </dgm:pt>
    <dgm:pt modelId="{A0B2D6AD-DEA5-442F-8D7A-C2DDCE7800F2}" type="parTrans" cxnId="{52CC7DFC-D49C-4CCE-9657-CBDDABB5059E}">
      <dgm:prSet/>
      <dgm:spPr/>
      <dgm:t>
        <a:bodyPr/>
        <a:lstStyle/>
        <a:p>
          <a:endParaRPr lang="es-MX" sz="2000"/>
        </a:p>
      </dgm:t>
    </dgm:pt>
    <dgm:pt modelId="{833D763D-1EB8-4F1B-94CF-CADCDA16E059}" type="sibTrans" cxnId="{52CC7DFC-D49C-4CCE-9657-CBDDABB5059E}">
      <dgm:prSet/>
      <dgm:spPr/>
      <dgm:t>
        <a:bodyPr/>
        <a:lstStyle/>
        <a:p>
          <a:endParaRPr lang="es-MX" sz="2000"/>
        </a:p>
      </dgm:t>
    </dgm:pt>
    <dgm:pt modelId="{0D0A9093-EB2A-4789-9413-D38A0EAC48DC}">
      <dgm:prSet custT="1"/>
      <dgm:spPr/>
      <dgm:t>
        <a:bodyPr/>
        <a:lstStyle/>
        <a:p>
          <a:r>
            <a:rPr lang="es-MX" sz="1600" dirty="0" smtClean="0"/>
            <a:t>Específicos según </a:t>
          </a:r>
          <a:r>
            <a:rPr lang="es-MX" sz="1600" smtClean="0"/>
            <a:t>áreas sectoriales.</a:t>
          </a:r>
          <a:endParaRPr lang="es-MX" sz="1600" dirty="0"/>
        </a:p>
      </dgm:t>
    </dgm:pt>
    <dgm:pt modelId="{F0909DF0-D022-40C9-A1B1-F87CAA74F687}" type="parTrans" cxnId="{3CC330E9-5A9D-4A44-A388-FC9ADADEA6CD}">
      <dgm:prSet/>
      <dgm:spPr/>
      <dgm:t>
        <a:bodyPr/>
        <a:lstStyle/>
        <a:p>
          <a:endParaRPr lang="es-MX" sz="2000"/>
        </a:p>
      </dgm:t>
    </dgm:pt>
    <dgm:pt modelId="{2F8838C8-952B-404D-8226-3D49E438936B}" type="sibTrans" cxnId="{3CC330E9-5A9D-4A44-A388-FC9ADADEA6CD}">
      <dgm:prSet/>
      <dgm:spPr/>
      <dgm:t>
        <a:bodyPr/>
        <a:lstStyle/>
        <a:p>
          <a:endParaRPr lang="es-MX" sz="2000"/>
        </a:p>
      </dgm:t>
    </dgm:pt>
    <dgm:pt modelId="{62691AFD-02C2-47D0-9587-DE218C809D18}">
      <dgm:prSet custT="1"/>
      <dgm:spPr/>
      <dgm:t>
        <a:bodyPr/>
        <a:lstStyle/>
        <a:p>
          <a:r>
            <a:rPr lang="es-MX" sz="1600" dirty="0" smtClean="0"/>
            <a:t>Sobre análisis de procesos y políticas.</a:t>
          </a:r>
          <a:endParaRPr lang="es-MX" sz="1600" dirty="0"/>
        </a:p>
      </dgm:t>
    </dgm:pt>
    <dgm:pt modelId="{B7C0BDD6-D742-4AD1-8F5C-6A36A05C2B59}" type="parTrans" cxnId="{8FD5E545-0C36-4718-927C-D0B3298A08A8}">
      <dgm:prSet/>
      <dgm:spPr/>
      <dgm:t>
        <a:bodyPr/>
        <a:lstStyle/>
        <a:p>
          <a:endParaRPr lang="es-MX" sz="2000"/>
        </a:p>
      </dgm:t>
    </dgm:pt>
    <dgm:pt modelId="{9468EB29-ACA5-4924-8FFC-864F5DFA5BA0}" type="sibTrans" cxnId="{8FD5E545-0C36-4718-927C-D0B3298A08A8}">
      <dgm:prSet/>
      <dgm:spPr/>
      <dgm:t>
        <a:bodyPr/>
        <a:lstStyle/>
        <a:p>
          <a:endParaRPr lang="es-MX" sz="2000"/>
        </a:p>
      </dgm:t>
    </dgm:pt>
    <dgm:pt modelId="{ACDDB3FE-A738-47CD-AE0A-2588EC634E2A}">
      <dgm:prSet custT="1"/>
      <dgm:spPr/>
      <dgm:t>
        <a:bodyPr/>
        <a:lstStyle/>
        <a:p>
          <a:r>
            <a:rPr lang="es-MX" sz="1600" dirty="0" smtClean="0"/>
            <a:t>Sobre funcionamiento de las estructuras de gobierno.</a:t>
          </a:r>
          <a:endParaRPr lang="es-MX" sz="1600" dirty="0"/>
        </a:p>
      </dgm:t>
    </dgm:pt>
    <dgm:pt modelId="{4269F30E-B729-4032-9A20-B8FE9842E392}" type="sibTrans" cxnId="{8022278B-58A5-433E-B6FF-5FB94ACD37C8}">
      <dgm:prSet/>
      <dgm:spPr/>
      <dgm:t>
        <a:bodyPr/>
        <a:lstStyle/>
        <a:p>
          <a:endParaRPr lang="es-MX" sz="2000"/>
        </a:p>
      </dgm:t>
    </dgm:pt>
    <dgm:pt modelId="{ECAF7BD9-B4A0-4F64-A131-0F8B9D088BC1}" type="parTrans" cxnId="{8022278B-58A5-433E-B6FF-5FB94ACD37C8}">
      <dgm:prSet/>
      <dgm:spPr/>
      <dgm:t>
        <a:bodyPr/>
        <a:lstStyle/>
        <a:p>
          <a:endParaRPr lang="es-MX" sz="2000"/>
        </a:p>
      </dgm:t>
    </dgm:pt>
    <dgm:pt modelId="{7B3FE9D2-6CFE-43AD-BD71-6CE7733FD322}" type="pres">
      <dgm:prSet presAssocID="{BE462A23-4DE3-4A63-9868-F40C276A4E0B}" presName="linearFlow" presStyleCnt="0">
        <dgm:presLayoutVars>
          <dgm:dir/>
          <dgm:resizeHandles val="exact"/>
        </dgm:presLayoutVars>
      </dgm:prSet>
      <dgm:spPr/>
    </dgm:pt>
    <dgm:pt modelId="{8A18FB61-CF4C-4E17-9648-1BA540D53921}" type="pres">
      <dgm:prSet presAssocID="{9C3F28E3-1CEE-433F-9BCA-D7C382CABAC6}" presName="comp" presStyleCnt="0"/>
      <dgm:spPr/>
    </dgm:pt>
    <dgm:pt modelId="{CD9E9220-1C0E-4F84-9E44-081829ED689D}" type="pres">
      <dgm:prSet presAssocID="{9C3F28E3-1CEE-433F-9BCA-D7C382CABAC6}" presName="rect2" presStyleLbl="node1" presStyleIdx="0" presStyleCnt="5">
        <dgm:presLayoutVars>
          <dgm:bulletEnabled val="1"/>
        </dgm:presLayoutVars>
      </dgm:prSet>
      <dgm:spPr/>
    </dgm:pt>
    <dgm:pt modelId="{30DE8E3E-8AB8-4B64-9042-CA7490DF3B34}" type="pres">
      <dgm:prSet presAssocID="{9C3F28E3-1CEE-433F-9BCA-D7C382CABAC6}" presName="rect1" presStyleLbl="lnNode1" presStyleIdx="0" presStyleCnt="5"/>
      <dgm:spPr>
        <a:blipFill rotWithShape="1">
          <a:blip xmlns:r="http://schemas.openxmlformats.org/officeDocument/2006/relationships" r:embed="rId1"/>
          <a:stretch>
            <a:fillRect/>
          </a:stretch>
        </a:blipFill>
      </dgm:spPr>
    </dgm:pt>
    <dgm:pt modelId="{6B19A7ED-5E26-4747-BC65-8581E688C265}" type="pres">
      <dgm:prSet presAssocID="{6FDB66ED-ACF3-4980-BFC4-01E7A4DC324C}" presName="sibTrans" presStyleCnt="0"/>
      <dgm:spPr/>
    </dgm:pt>
    <dgm:pt modelId="{07A994D8-A508-4A52-A4FF-98FB50F75056}" type="pres">
      <dgm:prSet presAssocID="{FF73BA22-F8FE-4E1B-9FBF-6FE218C224BD}" presName="comp" presStyleCnt="0"/>
      <dgm:spPr/>
    </dgm:pt>
    <dgm:pt modelId="{78486A91-D979-48A6-BE8F-07F506BA0D2E}" type="pres">
      <dgm:prSet presAssocID="{FF73BA22-F8FE-4E1B-9FBF-6FE218C224BD}" presName="rect2" presStyleLbl="node1" presStyleIdx="1" presStyleCnt="5">
        <dgm:presLayoutVars>
          <dgm:bulletEnabled val="1"/>
        </dgm:presLayoutVars>
      </dgm:prSet>
      <dgm:spPr/>
    </dgm:pt>
    <dgm:pt modelId="{5F695409-6D69-40D0-B04C-C35B26948026}" type="pres">
      <dgm:prSet presAssocID="{FF73BA22-F8FE-4E1B-9FBF-6FE218C224BD}" presName="rect1" presStyleLbl="lnNode1" presStyleIdx="1" presStyleCnt="5"/>
      <dgm:spPr>
        <a:blipFill rotWithShape="1">
          <a:blip xmlns:r="http://schemas.openxmlformats.org/officeDocument/2006/relationships" r:embed="rId2"/>
          <a:stretch>
            <a:fillRect/>
          </a:stretch>
        </a:blipFill>
      </dgm:spPr>
    </dgm:pt>
    <dgm:pt modelId="{106261C8-049F-4638-A796-61E746F101B6}" type="pres">
      <dgm:prSet presAssocID="{833D763D-1EB8-4F1B-94CF-CADCDA16E059}" presName="sibTrans" presStyleCnt="0"/>
      <dgm:spPr/>
    </dgm:pt>
    <dgm:pt modelId="{8309218F-6CFF-4323-8DB1-79CA407E98CC}" type="pres">
      <dgm:prSet presAssocID="{0D0A9093-EB2A-4789-9413-D38A0EAC48DC}" presName="comp" presStyleCnt="0"/>
      <dgm:spPr/>
    </dgm:pt>
    <dgm:pt modelId="{61579C39-2883-420D-A667-826F8A305A50}" type="pres">
      <dgm:prSet presAssocID="{0D0A9093-EB2A-4789-9413-D38A0EAC48DC}" presName="rect2" presStyleLbl="node1" presStyleIdx="2" presStyleCnt="5">
        <dgm:presLayoutVars>
          <dgm:bulletEnabled val="1"/>
        </dgm:presLayoutVars>
      </dgm:prSet>
      <dgm:spPr/>
    </dgm:pt>
    <dgm:pt modelId="{530347CD-8C27-4E60-B817-E5EE603DFC80}" type="pres">
      <dgm:prSet presAssocID="{0D0A9093-EB2A-4789-9413-D38A0EAC48DC}" presName="rect1" presStyleLbl="lnNode1" presStyleIdx="2" presStyleCnt="5"/>
      <dgm:spPr>
        <a:blipFill rotWithShape="1">
          <a:blip xmlns:r="http://schemas.openxmlformats.org/officeDocument/2006/relationships" r:embed="rId3"/>
          <a:stretch>
            <a:fillRect/>
          </a:stretch>
        </a:blipFill>
      </dgm:spPr>
    </dgm:pt>
    <dgm:pt modelId="{A22ADE91-1257-4983-9906-0031A2AD676D}" type="pres">
      <dgm:prSet presAssocID="{2F8838C8-952B-404D-8226-3D49E438936B}" presName="sibTrans" presStyleCnt="0"/>
      <dgm:spPr/>
    </dgm:pt>
    <dgm:pt modelId="{FB543B61-E92E-4D2E-AC17-6884E5F6B406}" type="pres">
      <dgm:prSet presAssocID="{ACDDB3FE-A738-47CD-AE0A-2588EC634E2A}" presName="comp" presStyleCnt="0"/>
      <dgm:spPr/>
    </dgm:pt>
    <dgm:pt modelId="{1D32A641-0A62-4DF7-A906-A8AA29424AD5}" type="pres">
      <dgm:prSet presAssocID="{ACDDB3FE-A738-47CD-AE0A-2588EC634E2A}" presName="rect2" presStyleLbl="node1" presStyleIdx="3" presStyleCnt="5">
        <dgm:presLayoutVars>
          <dgm:bulletEnabled val="1"/>
        </dgm:presLayoutVars>
      </dgm:prSet>
      <dgm:spPr/>
    </dgm:pt>
    <dgm:pt modelId="{8E638855-7C4E-4727-A766-C15735A13B56}" type="pres">
      <dgm:prSet presAssocID="{ACDDB3FE-A738-47CD-AE0A-2588EC634E2A}" presName="rect1" presStyleLbl="lnNode1" presStyleIdx="3" presStyleCnt="5"/>
      <dgm:spPr>
        <a:blipFill rotWithShape="1">
          <a:blip xmlns:r="http://schemas.openxmlformats.org/officeDocument/2006/relationships" r:embed="rId4"/>
          <a:stretch>
            <a:fillRect/>
          </a:stretch>
        </a:blipFill>
      </dgm:spPr>
    </dgm:pt>
    <dgm:pt modelId="{9694E9D5-99DC-40CC-9AE9-4A4355334D8D}" type="pres">
      <dgm:prSet presAssocID="{4269F30E-B729-4032-9A20-B8FE9842E392}" presName="sibTrans" presStyleCnt="0"/>
      <dgm:spPr/>
    </dgm:pt>
    <dgm:pt modelId="{6D80123D-57E0-4D87-8E9B-D59B593C64BD}" type="pres">
      <dgm:prSet presAssocID="{62691AFD-02C2-47D0-9587-DE218C809D18}" presName="comp" presStyleCnt="0"/>
      <dgm:spPr/>
    </dgm:pt>
    <dgm:pt modelId="{2684F96E-56ED-45A7-8D25-E32B6CA9DBFB}" type="pres">
      <dgm:prSet presAssocID="{62691AFD-02C2-47D0-9587-DE218C809D18}" presName="rect2" presStyleLbl="node1" presStyleIdx="4" presStyleCnt="5">
        <dgm:presLayoutVars>
          <dgm:bulletEnabled val="1"/>
        </dgm:presLayoutVars>
      </dgm:prSet>
      <dgm:spPr/>
    </dgm:pt>
    <dgm:pt modelId="{18599453-BEF1-422A-9097-02F884DE1CCA}" type="pres">
      <dgm:prSet presAssocID="{62691AFD-02C2-47D0-9587-DE218C809D18}" presName="rect1" presStyleLbl="lnNode1" presStyleIdx="4" presStyleCnt="5"/>
      <dgm:spPr>
        <a:blipFill rotWithShape="1">
          <a:blip xmlns:r="http://schemas.openxmlformats.org/officeDocument/2006/relationships" r:embed="rId5"/>
          <a:stretch>
            <a:fillRect/>
          </a:stretch>
        </a:blipFill>
      </dgm:spPr>
    </dgm:pt>
  </dgm:ptLst>
  <dgm:cxnLst>
    <dgm:cxn modelId="{A4AC17BA-4A63-49D4-B674-F0683707B6AA}" type="presOf" srcId="{BE462A23-4DE3-4A63-9868-F40C276A4E0B}" destId="{7B3FE9D2-6CFE-43AD-BD71-6CE7733FD322}" srcOrd="0" destOrd="0" presId="urn:microsoft.com/office/officeart/2008/layout/AlternatingPictureBlocks"/>
    <dgm:cxn modelId="{5E69B2DB-1CCF-43DB-A981-0E473745CFDB}" srcId="{BE462A23-4DE3-4A63-9868-F40C276A4E0B}" destId="{9C3F28E3-1CEE-433F-9BCA-D7C382CABAC6}" srcOrd="0" destOrd="0" parTransId="{22C3F402-CF3C-4504-9E6D-820CF06E9E1D}" sibTransId="{6FDB66ED-ACF3-4980-BFC4-01E7A4DC324C}"/>
    <dgm:cxn modelId="{8FD5E545-0C36-4718-927C-D0B3298A08A8}" srcId="{BE462A23-4DE3-4A63-9868-F40C276A4E0B}" destId="{62691AFD-02C2-47D0-9587-DE218C809D18}" srcOrd="4" destOrd="0" parTransId="{B7C0BDD6-D742-4AD1-8F5C-6A36A05C2B59}" sibTransId="{9468EB29-ACA5-4924-8FFC-864F5DFA5BA0}"/>
    <dgm:cxn modelId="{E2EC12CF-9D8C-4690-A998-852CF049382A}" type="presOf" srcId="{ACDDB3FE-A738-47CD-AE0A-2588EC634E2A}" destId="{1D32A641-0A62-4DF7-A906-A8AA29424AD5}" srcOrd="0" destOrd="0" presId="urn:microsoft.com/office/officeart/2008/layout/AlternatingPictureBlocks"/>
    <dgm:cxn modelId="{E64147BF-DD13-4820-998F-57AB37690867}" type="presOf" srcId="{FF73BA22-F8FE-4E1B-9FBF-6FE218C224BD}" destId="{78486A91-D979-48A6-BE8F-07F506BA0D2E}" srcOrd="0" destOrd="0" presId="urn:microsoft.com/office/officeart/2008/layout/AlternatingPictureBlocks"/>
    <dgm:cxn modelId="{C200963F-2AB1-4236-B9C9-6B1FEE02F19B}" type="presOf" srcId="{62691AFD-02C2-47D0-9587-DE218C809D18}" destId="{2684F96E-56ED-45A7-8D25-E32B6CA9DBFB}" srcOrd="0" destOrd="0" presId="urn:microsoft.com/office/officeart/2008/layout/AlternatingPictureBlocks"/>
    <dgm:cxn modelId="{3CC330E9-5A9D-4A44-A388-FC9ADADEA6CD}" srcId="{BE462A23-4DE3-4A63-9868-F40C276A4E0B}" destId="{0D0A9093-EB2A-4789-9413-D38A0EAC48DC}" srcOrd="2" destOrd="0" parTransId="{F0909DF0-D022-40C9-A1B1-F87CAA74F687}" sibTransId="{2F8838C8-952B-404D-8226-3D49E438936B}"/>
    <dgm:cxn modelId="{3763F419-2225-4F10-8CA4-AB30E9FE3B81}" type="presOf" srcId="{9C3F28E3-1CEE-433F-9BCA-D7C382CABAC6}" destId="{CD9E9220-1C0E-4F84-9E44-081829ED689D}" srcOrd="0" destOrd="0" presId="urn:microsoft.com/office/officeart/2008/layout/AlternatingPictureBlocks"/>
    <dgm:cxn modelId="{52CC7DFC-D49C-4CCE-9657-CBDDABB5059E}" srcId="{BE462A23-4DE3-4A63-9868-F40C276A4E0B}" destId="{FF73BA22-F8FE-4E1B-9FBF-6FE218C224BD}" srcOrd="1" destOrd="0" parTransId="{A0B2D6AD-DEA5-442F-8D7A-C2DDCE7800F2}" sibTransId="{833D763D-1EB8-4F1B-94CF-CADCDA16E059}"/>
    <dgm:cxn modelId="{B4A9C4E6-C27F-47DA-9AAF-7C0E3EC91126}" type="presOf" srcId="{0D0A9093-EB2A-4789-9413-D38A0EAC48DC}" destId="{61579C39-2883-420D-A667-826F8A305A50}" srcOrd="0" destOrd="0" presId="urn:microsoft.com/office/officeart/2008/layout/AlternatingPictureBlocks"/>
    <dgm:cxn modelId="{8022278B-58A5-433E-B6FF-5FB94ACD37C8}" srcId="{BE462A23-4DE3-4A63-9868-F40C276A4E0B}" destId="{ACDDB3FE-A738-47CD-AE0A-2588EC634E2A}" srcOrd="3" destOrd="0" parTransId="{ECAF7BD9-B4A0-4F64-A131-0F8B9D088BC1}" sibTransId="{4269F30E-B729-4032-9A20-B8FE9842E392}"/>
    <dgm:cxn modelId="{9DEA6332-5632-43C3-8712-7C3B9F4A40AA}" type="presParOf" srcId="{7B3FE9D2-6CFE-43AD-BD71-6CE7733FD322}" destId="{8A18FB61-CF4C-4E17-9648-1BA540D53921}" srcOrd="0" destOrd="0" presId="urn:microsoft.com/office/officeart/2008/layout/AlternatingPictureBlocks"/>
    <dgm:cxn modelId="{63CB4951-13BE-41FA-B7D1-4E3FE1977665}" type="presParOf" srcId="{8A18FB61-CF4C-4E17-9648-1BA540D53921}" destId="{CD9E9220-1C0E-4F84-9E44-081829ED689D}" srcOrd="0" destOrd="0" presId="urn:microsoft.com/office/officeart/2008/layout/AlternatingPictureBlocks"/>
    <dgm:cxn modelId="{5D57466B-F0A2-4717-B55D-ACB74D85B645}" type="presParOf" srcId="{8A18FB61-CF4C-4E17-9648-1BA540D53921}" destId="{30DE8E3E-8AB8-4B64-9042-CA7490DF3B34}" srcOrd="1" destOrd="0" presId="urn:microsoft.com/office/officeart/2008/layout/AlternatingPictureBlocks"/>
    <dgm:cxn modelId="{EA27020F-1A0D-411C-86E9-413B7EE85021}" type="presParOf" srcId="{7B3FE9D2-6CFE-43AD-BD71-6CE7733FD322}" destId="{6B19A7ED-5E26-4747-BC65-8581E688C265}" srcOrd="1" destOrd="0" presId="urn:microsoft.com/office/officeart/2008/layout/AlternatingPictureBlocks"/>
    <dgm:cxn modelId="{762FFDA7-FFEA-46B3-951C-F6ED35F1D8AC}" type="presParOf" srcId="{7B3FE9D2-6CFE-43AD-BD71-6CE7733FD322}" destId="{07A994D8-A508-4A52-A4FF-98FB50F75056}" srcOrd="2" destOrd="0" presId="urn:microsoft.com/office/officeart/2008/layout/AlternatingPictureBlocks"/>
    <dgm:cxn modelId="{98E78C10-B8E3-4344-995F-1E7F39FA52E4}" type="presParOf" srcId="{07A994D8-A508-4A52-A4FF-98FB50F75056}" destId="{78486A91-D979-48A6-BE8F-07F506BA0D2E}" srcOrd="0" destOrd="0" presId="urn:microsoft.com/office/officeart/2008/layout/AlternatingPictureBlocks"/>
    <dgm:cxn modelId="{E2182810-59D0-412C-BD89-4341D502D09E}" type="presParOf" srcId="{07A994D8-A508-4A52-A4FF-98FB50F75056}" destId="{5F695409-6D69-40D0-B04C-C35B26948026}" srcOrd="1" destOrd="0" presId="urn:microsoft.com/office/officeart/2008/layout/AlternatingPictureBlocks"/>
    <dgm:cxn modelId="{B6239238-B8AF-4421-9A54-AAEA192F8AB8}" type="presParOf" srcId="{7B3FE9D2-6CFE-43AD-BD71-6CE7733FD322}" destId="{106261C8-049F-4638-A796-61E746F101B6}" srcOrd="3" destOrd="0" presId="urn:microsoft.com/office/officeart/2008/layout/AlternatingPictureBlocks"/>
    <dgm:cxn modelId="{D55AA29F-D9C2-4794-8A0D-FD1D8EC10E2C}" type="presParOf" srcId="{7B3FE9D2-6CFE-43AD-BD71-6CE7733FD322}" destId="{8309218F-6CFF-4323-8DB1-79CA407E98CC}" srcOrd="4" destOrd="0" presId="urn:microsoft.com/office/officeart/2008/layout/AlternatingPictureBlocks"/>
    <dgm:cxn modelId="{82DB44EC-8364-4C5F-B57B-1FA43DC723EC}" type="presParOf" srcId="{8309218F-6CFF-4323-8DB1-79CA407E98CC}" destId="{61579C39-2883-420D-A667-826F8A305A50}" srcOrd="0" destOrd="0" presId="urn:microsoft.com/office/officeart/2008/layout/AlternatingPictureBlocks"/>
    <dgm:cxn modelId="{B5C09456-8961-4E11-BD54-AD5A5DE5D41D}" type="presParOf" srcId="{8309218F-6CFF-4323-8DB1-79CA407E98CC}" destId="{530347CD-8C27-4E60-B817-E5EE603DFC80}" srcOrd="1" destOrd="0" presId="urn:microsoft.com/office/officeart/2008/layout/AlternatingPictureBlocks"/>
    <dgm:cxn modelId="{1F70D5FC-A175-4DF8-BAA4-1C838932BE4A}" type="presParOf" srcId="{7B3FE9D2-6CFE-43AD-BD71-6CE7733FD322}" destId="{A22ADE91-1257-4983-9906-0031A2AD676D}" srcOrd="5" destOrd="0" presId="urn:microsoft.com/office/officeart/2008/layout/AlternatingPictureBlocks"/>
    <dgm:cxn modelId="{A92451C2-8D97-40B3-A8C3-67288A36FDAC}" type="presParOf" srcId="{7B3FE9D2-6CFE-43AD-BD71-6CE7733FD322}" destId="{FB543B61-E92E-4D2E-AC17-6884E5F6B406}" srcOrd="6" destOrd="0" presId="urn:microsoft.com/office/officeart/2008/layout/AlternatingPictureBlocks"/>
    <dgm:cxn modelId="{04B5C6E6-1ACC-4BD8-87B8-2E80EC66861F}" type="presParOf" srcId="{FB543B61-E92E-4D2E-AC17-6884E5F6B406}" destId="{1D32A641-0A62-4DF7-A906-A8AA29424AD5}" srcOrd="0" destOrd="0" presId="urn:microsoft.com/office/officeart/2008/layout/AlternatingPictureBlocks"/>
    <dgm:cxn modelId="{C6E3A884-C58E-4229-A888-1FC9884CF87D}" type="presParOf" srcId="{FB543B61-E92E-4D2E-AC17-6884E5F6B406}" destId="{8E638855-7C4E-4727-A766-C15735A13B56}" srcOrd="1" destOrd="0" presId="urn:microsoft.com/office/officeart/2008/layout/AlternatingPictureBlocks"/>
    <dgm:cxn modelId="{587D2043-0D9F-4D5A-A767-6DEEA4891F07}" type="presParOf" srcId="{7B3FE9D2-6CFE-43AD-BD71-6CE7733FD322}" destId="{9694E9D5-99DC-40CC-9AE9-4A4355334D8D}" srcOrd="7" destOrd="0" presId="urn:microsoft.com/office/officeart/2008/layout/AlternatingPictureBlocks"/>
    <dgm:cxn modelId="{5FE67A61-EAFF-4E88-B84D-4FCBE0524897}" type="presParOf" srcId="{7B3FE9D2-6CFE-43AD-BD71-6CE7733FD322}" destId="{6D80123D-57E0-4D87-8E9B-D59B593C64BD}" srcOrd="8" destOrd="0" presId="urn:microsoft.com/office/officeart/2008/layout/AlternatingPictureBlocks"/>
    <dgm:cxn modelId="{1A08A54D-DB68-436C-A1EA-1150E44379F1}" type="presParOf" srcId="{6D80123D-57E0-4D87-8E9B-D59B593C64BD}" destId="{2684F96E-56ED-45A7-8D25-E32B6CA9DBFB}" srcOrd="0" destOrd="0" presId="urn:microsoft.com/office/officeart/2008/layout/AlternatingPictureBlocks"/>
    <dgm:cxn modelId="{1A808D4B-2F59-4B01-9E6D-24C2FCDD9EE3}" type="presParOf" srcId="{6D80123D-57E0-4D87-8E9B-D59B593C64BD}" destId="{18599453-BEF1-422A-9097-02F884DE1CCA}" srcOrd="1" destOrd="0" presId="urn:microsoft.com/office/officeart/2008/layout/AlternatingPictureBlock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64497297-C3AD-4EFE-BA98-5296BB7A9467}"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s-MX"/>
        </a:p>
      </dgm:t>
    </dgm:pt>
    <dgm:pt modelId="{8C489F8F-DC5D-41C0-A1D8-94515AB7B720}">
      <dgm:prSet phldrT="[Texto]"/>
      <dgm:spPr/>
      <dgm:t>
        <a:bodyPr/>
        <a:lstStyle/>
        <a:p>
          <a:r>
            <a:rPr lang="es-MX" dirty="0" smtClean="0"/>
            <a:t>El equipo de trabajo</a:t>
          </a:r>
          <a:endParaRPr lang="es-MX" dirty="0"/>
        </a:p>
      </dgm:t>
    </dgm:pt>
    <dgm:pt modelId="{CC3EE8DF-0B1B-4CA0-B213-6AD2A36F82FB}" type="parTrans" cxnId="{054DE153-3E8D-4453-8D8C-B0A545845F1F}">
      <dgm:prSet/>
      <dgm:spPr/>
      <dgm:t>
        <a:bodyPr/>
        <a:lstStyle/>
        <a:p>
          <a:endParaRPr lang="es-MX"/>
        </a:p>
      </dgm:t>
    </dgm:pt>
    <dgm:pt modelId="{72D353C9-D054-4A57-BFB8-BE9A3E17C817}" type="sibTrans" cxnId="{054DE153-3E8D-4453-8D8C-B0A545845F1F}">
      <dgm:prSet/>
      <dgm:spPr/>
      <dgm:t>
        <a:bodyPr/>
        <a:lstStyle/>
        <a:p>
          <a:endParaRPr lang="es-MX"/>
        </a:p>
      </dgm:t>
    </dgm:pt>
    <dgm:pt modelId="{15663D30-717A-4FF5-A1CF-27D737C9C64A}">
      <dgm:prSet phldrT="[Texto]"/>
      <dgm:spPr/>
      <dgm:t>
        <a:bodyPr/>
        <a:lstStyle/>
        <a:p>
          <a:r>
            <a:rPr lang="es-MX" dirty="0" smtClean="0"/>
            <a:t>La Persona en el equipo de trabajo</a:t>
          </a:r>
          <a:endParaRPr lang="es-MX" dirty="0"/>
        </a:p>
      </dgm:t>
    </dgm:pt>
    <dgm:pt modelId="{E1C72108-E607-4843-9334-6B989444929D}" type="parTrans" cxnId="{38B4BD99-8DE2-4FDC-897B-96B36ED799F7}">
      <dgm:prSet/>
      <dgm:spPr/>
      <dgm:t>
        <a:bodyPr/>
        <a:lstStyle/>
        <a:p>
          <a:endParaRPr lang="es-MX"/>
        </a:p>
      </dgm:t>
    </dgm:pt>
    <dgm:pt modelId="{1824F4A0-1342-4A0D-9703-7CD0CD117013}" type="sibTrans" cxnId="{38B4BD99-8DE2-4FDC-897B-96B36ED799F7}">
      <dgm:prSet/>
      <dgm:spPr/>
      <dgm:t>
        <a:bodyPr/>
        <a:lstStyle/>
        <a:p>
          <a:endParaRPr lang="es-MX"/>
        </a:p>
      </dgm:t>
    </dgm:pt>
    <dgm:pt modelId="{E5F95F5A-10A6-4146-BCF1-FCE97DAA0D92}">
      <dgm:prSet phldrT="[Texto]"/>
      <dgm:spPr/>
      <dgm:t>
        <a:bodyPr/>
        <a:lstStyle/>
        <a:p>
          <a:r>
            <a:rPr lang="es-MX" dirty="0" smtClean="0"/>
            <a:t>Organización en el equipo</a:t>
          </a:r>
          <a:endParaRPr lang="es-MX" dirty="0"/>
        </a:p>
      </dgm:t>
    </dgm:pt>
    <dgm:pt modelId="{3070CF96-D557-466C-9054-14B4E64B9774}" type="parTrans" cxnId="{3697EA9E-8200-403E-BE71-62730F83E889}">
      <dgm:prSet/>
      <dgm:spPr/>
      <dgm:t>
        <a:bodyPr/>
        <a:lstStyle/>
        <a:p>
          <a:endParaRPr lang="es-MX"/>
        </a:p>
      </dgm:t>
    </dgm:pt>
    <dgm:pt modelId="{34F84896-375E-428F-B2BA-95D0B96ACDA6}" type="sibTrans" cxnId="{3697EA9E-8200-403E-BE71-62730F83E889}">
      <dgm:prSet/>
      <dgm:spPr/>
      <dgm:t>
        <a:bodyPr/>
        <a:lstStyle/>
        <a:p>
          <a:endParaRPr lang="es-MX"/>
        </a:p>
      </dgm:t>
    </dgm:pt>
    <dgm:pt modelId="{75F4ADBF-03ED-4378-B37A-A56A0F09205F}">
      <dgm:prSet phldrT="[Texto]"/>
      <dgm:spPr/>
      <dgm:t>
        <a:bodyPr/>
        <a:lstStyle/>
        <a:p>
          <a:r>
            <a:rPr lang="es-MX" dirty="0" smtClean="0"/>
            <a:t>Sinergia y meta del equipo</a:t>
          </a:r>
          <a:endParaRPr lang="es-MX" dirty="0"/>
        </a:p>
      </dgm:t>
    </dgm:pt>
    <dgm:pt modelId="{56F03847-CB86-4A93-8830-B08431C7BF7D}" type="parTrans" cxnId="{5AB523FD-77D3-4F4B-AC3F-9DBED1E504B1}">
      <dgm:prSet/>
      <dgm:spPr/>
      <dgm:t>
        <a:bodyPr/>
        <a:lstStyle/>
        <a:p>
          <a:endParaRPr lang="es-MX"/>
        </a:p>
      </dgm:t>
    </dgm:pt>
    <dgm:pt modelId="{E2FDF969-EB88-42B1-8739-E33F800D83E7}" type="sibTrans" cxnId="{5AB523FD-77D3-4F4B-AC3F-9DBED1E504B1}">
      <dgm:prSet/>
      <dgm:spPr/>
      <dgm:t>
        <a:bodyPr/>
        <a:lstStyle/>
        <a:p>
          <a:endParaRPr lang="es-MX"/>
        </a:p>
      </dgm:t>
    </dgm:pt>
    <dgm:pt modelId="{E825A705-2061-4A6B-84F5-68FB3C30BC74}" type="pres">
      <dgm:prSet presAssocID="{64497297-C3AD-4EFE-BA98-5296BB7A9467}" presName="diagram" presStyleCnt="0">
        <dgm:presLayoutVars>
          <dgm:dir/>
          <dgm:resizeHandles val="exact"/>
        </dgm:presLayoutVars>
      </dgm:prSet>
      <dgm:spPr/>
    </dgm:pt>
    <dgm:pt modelId="{EC9A7CF1-7AEA-4888-A4D9-50556F7A18B5}" type="pres">
      <dgm:prSet presAssocID="{8C489F8F-DC5D-41C0-A1D8-94515AB7B720}" presName="node" presStyleLbl="node1" presStyleIdx="0" presStyleCnt="4">
        <dgm:presLayoutVars>
          <dgm:bulletEnabled val="1"/>
        </dgm:presLayoutVars>
      </dgm:prSet>
      <dgm:spPr/>
      <dgm:t>
        <a:bodyPr/>
        <a:lstStyle/>
        <a:p>
          <a:endParaRPr lang="es-MX"/>
        </a:p>
      </dgm:t>
    </dgm:pt>
    <dgm:pt modelId="{D3D98892-5C4A-4B25-BFD3-3D16630C2DB1}" type="pres">
      <dgm:prSet presAssocID="{72D353C9-D054-4A57-BFB8-BE9A3E17C817}" presName="sibTrans" presStyleCnt="0"/>
      <dgm:spPr/>
    </dgm:pt>
    <dgm:pt modelId="{976BAD25-9638-4D7C-87CB-8A8A78CEBD96}" type="pres">
      <dgm:prSet presAssocID="{15663D30-717A-4FF5-A1CF-27D737C9C64A}" presName="node" presStyleLbl="node1" presStyleIdx="1" presStyleCnt="4">
        <dgm:presLayoutVars>
          <dgm:bulletEnabled val="1"/>
        </dgm:presLayoutVars>
      </dgm:prSet>
      <dgm:spPr/>
      <dgm:t>
        <a:bodyPr/>
        <a:lstStyle/>
        <a:p>
          <a:endParaRPr lang="es-MX"/>
        </a:p>
      </dgm:t>
    </dgm:pt>
    <dgm:pt modelId="{4D43FB70-2A7B-499D-AE6B-D4862D2C9830}" type="pres">
      <dgm:prSet presAssocID="{1824F4A0-1342-4A0D-9703-7CD0CD117013}" presName="sibTrans" presStyleCnt="0"/>
      <dgm:spPr/>
    </dgm:pt>
    <dgm:pt modelId="{79CB18FC-52AB-476F-AF3D-4964D6E1968A}" type="pres">
      <dgm:prSet presAssocID="{E5F95F5A-10A6-4146-BCF1-FCE97DAA0D92}" presName="node" presStyleLbl="node1" presStyleIdx="2" presStyleCnt="4">
        <dgm:presLayoutVars>
          <dgm:bulletEnabled val="1"/>
        </dgm:presLayoutVars>
      </dgm:prSet>
      <dgm:spPr/>
      <dgm:t>
        <a:bodyPr/>
        <a:lstStyle/>
        <a:p>
          <a:endParaRPr lang="es-MX"/>
        </a:p>
      </dgm:t>
    </dgm:pt>
    <dgm:pt modelId="{64183F8F-2E2C-4A01-933B-B775A359282D}" type="pres">
      <dgm:prSet presAssocID="{34F84896-375E-428F-B2BA-95D0B96ACDA6}" presName="sibTrans" presStyleCnt="0"/>
      <dgm:spPr/>
    </dgm:pt>
    <dgm:pt modelId="{0B4F8B5A-484A-4F4D-869C-274AB972F981}" type="pres">
      <dgm:prSet presAssocID="{75F4ADBF-03ED-4378-B37A-A56A0F09205F}" presName="node" presStyleLbl="node1" presStyleIdx="3" presStyleCnt="4">
        <dgm:presLayoutVars>
          <dgm:bulletEnabled val="1"/>
        </dgm:presLayoutVars>
      </dgm:prSet>
      <dgm:spPr/>
      <dgm:t>
        <a:bodyPr/>
        <a:lstStyle/>
        <a:p>
          <a:endParaRPr lang="es-MX"/>
        </a:p>
      </dgm:t>
    </dgm:pt>
  </dgm:ptLst>
  <dgm:cxnLst>
    <dgm:cxn modelId="{5AB523FD-77D3-4F4B-AC3F-9DBED1E504B1}" srcId="{64497297-C3AD-4EFE-BA98-5296BB7A9467}" destId="{75F4ADBF-03ED-4378-B37A-A56A0F09205F}" srcOrd="3" destOrd="0" parTransId="{56F03847-CB86-4A93-8830-B08431C7BF7D}" sibTransId="{E2FDF969-EB88-42B1-8739-E33F800D83E7}"/>
    <dgm:cxn modelId="{65A5F403-C6F9-4B03-8360-16D9FBAF9A37}" type="presOf" srcId="{75F4ADBF-03ED-4378-B37A-A56A0F09205F}" destId="{0B4F8B5A-484A-4F4D-869C-274AB972F981}" srcOrd="0" destOrd="0" presId="urn:microsoft.com/office/officeart/2005/8/layout/default"/>
    <dgm:cxn modelId="{4992DB2C-4524-463D-85BB-37A11DB3D615}" type="presOf" srcId="{8C489F8F-DC5D-41C0-A1D8-94515AB7B720}" destId="{EC9A7CF1-7AEA-4888-A4D9-50556F7A18B5}" srcOrd="0" destOrd="0" presId="urn:microsoft.com/office/officeart/2005/8/layout/default"/>
    <dgm:cxn modelId="{56F898C5-ED88-4BC5-82CA-360170E7AFE6}" type="presOf" srcId="{64497297-C3AD-4EFE-BA98-5296BB7A9467}" destId="{E825A705-2061-4A6B-84F5-68FB3C30BC74}" srcOrd="0" destOrd="0" presId="urn:microsoft.com/office/officeart/2005/8/layout/default"/>
    <dgm:cxn modelId="{38B4BD99-8DE2-4FDC-897B-96B36ED799F7}" srcId="{64497297-C3AD-4EFE-BA98-5296BB7A9467}" destId="{15663D30-717A-4FF5-A1CF-27D737C9C64A}" srcOrd="1" destOrd="0" parTransId="{E1C72108-E607-4843-9334-6B989444929D}" sibTransId="{1824F4A0-1342-4A0D-9703-7CD0CD117013}"/>
    <dgm:cxn modelId="{7E69B7CB-581F-4880-AE6B-9ECC20C8B0D4}" type="presOf" srcId="{E5F95F5A-10A6-4146-BCF1-FCE97DAA0D92}" destId="{79CB18FC-52AB-476F-AF3D-4964D6E1968A}" srcOrd="0" destOrd="0" presId="urn:microsoft.com/office/officeart/2005/8/layout/default"/>
    <dgm:cxn modelId="{F2B60CCE-12A9-43B9-A4FE-DBEA0DD2C79F}" type="presOf" srcId="{15663D30-717A-4FF5-A1CF-27D737C9C64A}" destId="{976BAD25-9638-4D7C-87CB-8A8A78CEBD96}" srcOrd="0" destOrd="0" presId="urn:microsoft.com/office/officeart/2005/8/layout/default"/>
    <dgm:cxn modelId="{3697EA9E-8200-403E-BE71-62730F83E889}" srcId="{64497297-C3AD-4EFE-BA98-5296BB7A9467}" destId="{E5F95F5A-10A6-4146-BCF1-FCE97DAA0D92}" srcOrd="2" destOrd="0" parTransId="{3070CF96-D557-466C-9054-14B4E64B9774}" sibTransId="{34F84896-375E-428F-B2BA-95D0B96ACDA6}"/>
    <dgm:cxn modelId="{054DE153-3E8D-4453-8D8C-B0A545845F1F}" srcId="{64497297-C3AD-4EFE-BA98-5296BB7A9467}" destId="{8C489F8F-DC5D-41C0-A1D8-94515AB7B720}" srcOrd="0" destOrd="0" parTransId="{CC3EE8DF-0B1B-4CA0-B213-6AD2A36F82FB}" sibTransId="{72D353C9-D054-4A57-BFB8-BE9A3E17C817}"/>
    <dgm:cxn modelId="{4B5BF453-0200-4ADA-9A34-02E63AB0675A}" type="presParOf" srcId="{E825A705-2061-4A6B-84F5-68FB3C30BC74}" destId="{EC9A7CF1-7AEA-4888-A4D9-50556F7A18B5}" srcOrd="0" destOrd="0" presId="urn:microsoft.com/office/officeart/2005/8/layout/default"/>
    <dgm:cxn modelId="{A4A88769-3291-4BDC-85B5-0C990DE2622A}" type="presParOf" srcId="{E825A705-2061-4A6B-84F5-68FB3C30BC74}" destId="{D3D98892-5C4A-4B25-BFD3-3D16630C2DB1}" srcOrd="1" destOrd="0" presId="urn:microsoft.com/office/officeart/2005/8/layout/default"/>
    <dgm:cxn modelId="{796AED21-C9B0-4C44-90CA-16CED5FDD95E}" type="presParOf" srcId="{E825A705-2061-4A6B-84F5-68FB3C30BC74}" destId="{976BAD25-9638-4D7C-87CB-8A8A78CEBD96}" srcOrd="2" destOrd="0" presId="urn:microsoft.com/office/officeart/2005/8/layout/default"/>
    <dgm:cxn modelId="{67301987-BE2D-4F60-809F-2172E65FD240}" type="presParOf" srcId="{E825A705-2061-4A6B-84F5-68FB3C30BC74}" destId="{4D43FB70-2A7B-499D-AE6B-D4862D2C9830}" srcOrd="3" destOrd="0" presId="urn:microsoft.com/office/officeart/2005/8/layout/default"/>
    <dgm:cxn modelId="{B8087E87-BEE9-40A8-BF52-8078DDE25032}" type="presParOf" srcId="{E825A705-2061-4A6B-84F5-68FB3C30BC74}" destId="{79CB18FC-52AB-476F-AF3D-4964D6E1968A}" srcOrd="4" destOrd="0" presId="urn:microsoft.com/office/officeart/2005/8/layout/default"/>
    <dgm:cxn modelId="{8C99FCC6-9D01-4AAF-9598-572434373181}" type="presParOf" srcId="{E825A705-2061-4A6B-84F5-68FB3C30BC74}" destId="{64183F8F-2E2C-4A01-933B-B775A359282D}" srcOrd="5" destOrd="0" presId="urn:microsoft.com/office/officeart/2005/8/layout/default"/>
    <dgm:cxn modelId="{64F8C76D-1341-486B-BD9B-7D82DED08FE8}" type="presParOf" srcId="{E825A705-2061-4A6B-84F5-68FB3C30BC74}" destId="{0B4F8B5A-484A-4F4D-869C-274AB972F981}"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6614EEDC-CF65-4F5F-8604-54D414519E6B}"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s-MX"/>
        </a:p>
      </dgm:t>
    </dgm:pt>
    <dgm:pt modelId="{D7576A4A-D4ED-4535-A035-79EEBCEADFD8}">
      <dgm:prSet phldrT="[Texto]"/>
      <dgm:spPr/>
      <dgm:t>
        <a:bodyPr/>
        <a:lstStyle/>
        <a:p>
          <a:r>
            <a:rPr lang="es-MX" dirty="0" smtClean="0"/>
            <a:t>Autoestima</a:t>
          </a:r>
          <a:endParaRPr lang="es-MX" dirty="0"/>
        </a:p>
      </dgm:t>
    </dgm:pt>
    <dgm:pt modelId="{E9C2472F-6940-419A-8BED-7CD5C2AE6E95}" type="parTrans" cxnId="{643122D7-BA46-4719-A6E7-C9E61CBC1CF4}">
      <dgm:prSet/>
      <dgm:spPr/>
      <dgm:t>
        <a:bodyPr/>
        <a:lstStyle/>
        <a:p>
          <a:endParaRPr lang="es-MX"/>
        </a:p>
      </dgm:t>
    </dgm:pt>
    <dgm:pt modelId="{8E1A54CE-B0D3-49BE-AA53-2F5A195E599A}" type="sibTrans" cxnId="{643122D7-BA46-4719-A6E7-C9E61CBC1CF4}">
      <dgm:prSet/>
      <dgm:spPr/>
      <dgm:t>
        <a:bodyPr/>
        <a:lstStyle/>
        <a:p>
          <a:endParaRPr lang="es-MX"/>
        </a:p>
      </dgm:t>
    </dgm:pt>
    <dgm:pt modelId="{7C5919F9-D3D8-42DA-A1D0-44FBE5222A57}">
      <dgm:prSet phldrT="[Texto]" phldr="1"/>
      <dgm:spPr/>
      <dgm:t>
        <a:bodyPr/>
        <a:lstStyle/>
        <a:p>
          <a:endParaRPr lang="es-MX"/>
        </a:p>
      </dgm:t>
    </dgm:pt>
    <dgm:pt modelId="{9B0AEEE9-80C9-486F-AE37-D626DFD68295}" type="parTrans" cxnId="{12E4CCD7-8CE3-40CC-845C-5150FFE9D821}">
      <dgm:prSet/>
      <dgm:spPr/>
      <dgm:t>
        <a:bodyPr/>
        <a:lstStyle/>
        <a:p>
          <a:endParaRPr lang="es-MX"/>
        </a:p>
      </dgm:t>
    </dgm:pt>
    <dgm:pt modelId="{8195BD85-FE02-4434-8ABA-B88A98CFC8DC}" type="sibTrans" cxnId="{12E4CCD7-8CE3-40CC-845C-5150FFE9D821}">
      <dgm:prSet/>
      <dgm:spPr/>
      <dgm:t>
        <a:bodyPr/>
        <a:lstStyle/>
        <a:p>
          <a:endParaRPr lang="es-MX"/>
        </a:p>
      </dgm:t>
    </dgm:pt>
    <dgm:pt modelId="{48300AE3-077B-4E77-859F-7A29237D3325}">
      <dgm:prSet phldrT="[Texto]" phldr="1"/>
      <dgm:spPr/>
      <dgm:t>
        <a:bodyPr/>
        <a:lstStyle/>
        <a:p>
          <a:endParaRPr lang="es-MX"/>
        </a:p>
      </dgm:t>
    </dgm:pt>
    <dgm:pt modelId="{10008315-6500-416E-8A5E-721721FCD755}" type="parTrans" cxnId="{D6AB69A5-5E1A-486B-B5F1-FBAFC1F238C3}">
      <dgm:prSet/>
      <dgm:spPr/>
      <dgm:t>
        <a:bodyPr/>
        <a:lstStyle/>
        <a:p>
          <a:endParaRPr lang="es-MX"/>
        </a:p>
      </dgm:t>
    </dgm:pt>
    <dgm:pt modelId="{63074A2D-2983-4820-BAD1-BFE3002A2835}" type="sibTrans" cxnId="{D6AB69A5-5E1A-486B-B5F1-FBAFC1F238C3}">
      <dgm:prSet/>
      <dgm:spPr/>
      <dgm:t>
        <a:bodyPr/>
        <a:lstStyle/>
        <a:p>
          <a:endParaRPr lang="es-MX"/>
        </a:p>
      </dgm:t>
    </dgm:pt>
    <dgm:pt modelId="{19B26408-9712-423F-90A5-355F31508E98}">
      <dgm:prSet phldrT="[Texto]" phldr="1"/>
      <dgm:spPr/>
      <dgm:t>
        <a:bodyPr/>
        <a:lstStyle/>
        <a:p>
          <a:endParaRPr lang="es-MX"/>
        </a:p>
      </dgm:t>
    </dgm:pt>
    <dgm:pt modelId="{A455C963-4FFC-45F0-8D87-DC232F6B8012}" type="parTrans" cxnId="{B3F8C5D0-4C03-4124-8B17-6583196B7031}">
      <dgm:prSet/>
      <dgm:spPr/>
      <dgm:t>
        <a:bodyPr/>
        <a:lstStyle/>
        <a:p>
          <a:endParaRPr lang="es-MX"/>
        </a:p>
      </dgm:t>
    </dgm:pt>
    <dgm:pt modelId="{0C59DA59-3B21-4D6D-80B6-F6A4CD9FA72B}" type="sibTrans" cxnId="{B3F8C5D0-4C03-4124-8B17-6583196B7031}">
      <dgm:prSet/>
      <dgm:spPr/>
      <dgm:t>
        <a:bodyPr/>
        <a:lstStyle/>
        <a:p>
          <a:endParaRPr lang="es-MX"/>
        </a:p>
      </dgm:t>
    </dgm:pt>
    <dgm:pt modelId="{B344D265-1CF3-4E13-936C-2B9984442D03}">
      <dgm:prSet phldrT="[Texto]" phldr="1"/>
      <dgm:spPr/>
      <dgm:t>
        <a:bodyPr/>
        <a:lstStyle/>
        <a:p>
          <a:endParaRPr lang="es-MX"/>
        </a:p>
      </dgm:t>
    </dgm:pt>
    <dgm:pt modelId="{0DDCD161-E3E2-4114-BFD9-350A3C9E2F7E}" type="parTrans" cxnId="{965FABDD-E0B5-4D2C-9FAC-EDCB93F7F5C4}">
      <dgm:prSet/>
      <dgm:spPr/>
      <dgm:t>
        <a:bodyPr/>
        <a:lstStyle/>
        <a:p>
          <a:endParaRPr lang="es-MX"/>
        </a:p>
      </dgm:t>
    </dgm:pt>
    <dgm:pt modelId="{D8FBD7B1-3666-4497-A409-1F160E61F271}" type="sibTrans" cxnId="{965FABDD-E0B5-4D2C-9FAC-EDCB93F7F5C4}">
      <dgm:prSet/>
      <dgm:spPr/>
      <dgm:t>
        <a:bodyPr/>
        <a:lstStyle/>
        <a:p>
          <a:endParaRPr lang="es-MX"/>
        </a:p>
      </dgm:t>
    </dgm:pt>
    <dgm:pt modelId="{EE05ABD8-F918-4510-8B2E-A9899EC7C949}">
      <dgm:prSet phldrT="[Texto]"/>
      <dgm:spPr/>
      <dgm:t>
        <a:bodyPr/>
        <a:lstStyle/>
        <a:p>
          <a:r>
            <a:rPr lang="es-MX" dirty="0" smtClean="0"/>
            <a:t>es cómo nos valoramos como personas</a:t>
          </a:r>
          <a:endParaRPr lang="es-MX" dirty="0"/>
        </a:p>
      </dgm:t>
    </dgm:pt>
    <dgm:pt modelId="{685FC940-89BF-4371-9CBB-335C0864EA8B}" type="parTrans" cxnId="{FF92CCCD-862C-4CE3-B0FC-58487CDA7C86}">
      <dgm:prSet/>
      <dgm:spPr/>
      <dgm:t>
        <a:bodyPr/>
        <a:lstStyle/>
        <a:p>
          <a:endParaRPr lang="es-MX"/>
        </a:p>
      </dgm:t>
    </dgm:pt>
    <dgm:pt modelId="{FE18FC1D-CE39-4F51-89A0-932CEB0F92D6}" type="sibTrans" cxnId="{FF92CCCD-862C-4CE3-B0FC-58487CDA7C86}">
      <dgm:prSet/>
      <dgm:spPr/>
      <dgm:t>
        <a:bodyPr/>
        <a:lstStyle/>
        <a:p>
          <a:endParaRPr lang="es-MX"/>
        </a:p>
      </dgm:t>
    </dgm:pt>
    <dgm:pt modelId="{8CC7FCE2-DC93-493E-B6A9-E295AA8307B7}">
      <dgm:prSet phldrT="[Texto]"/>
      <dgm:spPr/>
      <dgm:t>
        <a:bodyPr/>
        <a:lstStyle/>
        <a:p>
          <a:r>
            <a:rPr lang="es-MX" dirty="0" smtClean="0"/>
            <a:t>en qué medida respetamos nuestra dignidad. </a:t>
          </a:r>
          <a:endParaRPr lang="es-MX" dirty="0"/>
        </a:p>
      </dgm:t>
    </dgm:pt>
    <dgm:pt modelId="{326B679A-EA57-4C50-B2D7-7207AEB6D072}" type="parTrans" cxnId="{167FE9FF-F57C-4553-8A8F-5FB272C9AA53}">
      <dgm:prSet/>
      <dgm:spPr/>
      <dgm:t>
        <a:bodyPr/>
        <a:lstStyle/>
        <a:p>
          <a:endParaRPr lang="es-MX"/>
        </a:p>
      </dgm:t>
    </dgm:pt>
    <dgm:pt modelId="{A9355E43-9A64-4745-951D-500746FC377C}" type="sibTrans" cxnId="{167FE9FF-F57C-4553-8A8F-5FB272C9AA53}">
      <dgm:prSet/>
      <dgm:spPr/>
      <dgm:t>
        <a:bodyPr/>
        <a:lstStyle/>
        <a:p>
          <a:endParaRPr lang="es-MX"/>
        </a:p>
      </dgm:t>
    </dgm:pt>
    <dgm:pt modelId="{B6DF0FD9-CAED-4449-BFAB-C4819413AD15}">
      <dgm:prSet phldrT="[Texto]"/>
      <dgm:spPr/>
      <dgm:t>
        <a:bodyPr/>
        <a:lstStyle/>
        <a:p>
          <a:r>
            <a:rPr lang="es-MX" dirty="0" smtClean="0"/>
            <a:t>fundamental para que las personas alcancen la plenitud</a:t>
          </a:r>
          <a:endParaRPr lang="es-MX" dirty="0"/>
        </a:p>
      </dgm:t>
    </dgm:pt>
    <dgm:pt modelId="{54B897F9-273F-43AE-BADF-B81043E287EA}" type="parTrans" cxnId="{2E9FAEFE-158A-4615-9C19-20EADC5252D3}">
      <dgm:prSet/>
      <dgm:spPr/>
      <dgm:t>
        <a:bodyPr/>
        <a:lstStyle/>
        <a:p>
          <a:endParaRPr lang="es-MX"/>
        </a:p>
      </dgm:t>
    </dgm:pt>
    <dgm:pt modelId="{39A7A8B4-9A3D-4138-861A-7C88261C98F2}" type="sibTrans" cxnId="{2E9FAEFE-158A-4615-9C19-20EADC5252D3}">
      <dgm:prSet/>
      <dgm:spPr/>
      <dgm:t>
        <a:bodyPr/>
        <a:lstStyle/>
        <a:p>
          <a:endParaRPr lang="es-MX"/>
        </a:p>
      </dgm:t>
    </dgm:pt>
    <dgm:pt modelId="{790D36BE-5E6C-48C2-A72F-4089EE1FD9F3}">
      <dgm:prSet phldrT="[Texto]"/>
      <dgm:spPr/>
      <dgm:t>
        <a:bodyPr/>
        <a:lstStyle/>
        <a:p>
          <a:r>
            <a:rPr lang="es-MX" dirty="0" smtClean="0"/>
            <a:t>y la autorrealización de manera integral, es decir en la plena expresión propia como persona</a:t>
          </a:r>
          <a:endParaRPr lang="es-MX" dirty="0"/>
        </a:p>
      </dgm:t>
    </dgm:pt>
    <dgm:pt modelId="{347BE863-0153-4B48-88C1-49AE21B6E5F0}" type="parTrans" cxnId="{49ADC506-DC8B-4ECF-A07B-CA28AF167882}">
      <dgm:prSet/>
      <dgm:spPr/>
      <dgm:t>
        <a:bodyPr/>
        <a:lstStyle/>
        <a:p>
          <a:endParaRPr lang="es-MX"/>
        </a:p>
      </dgm:t>
    </dgm:pt>
    <dgm:pt modelId="{8BC9A11A-1A28-4A98-869B-7B37396A14AA}" type="sibTrans" cxnId="{49ADC506-DC8B-4ECF-A07B-CA28AF167882}">
      <dgm:prSet/>
      <dgm:spPr/>
      <dgm:t>
        <a:bodyPr/>
        <a:lstStyle/>
        <a:p>
          <a:endParaRPr lang="es-MX"/>
        </a:p>
      </dgm:t>
    </dgm:pt>
    <dgm:pt modelId="{378E0F9E-5634-4482-8079-50CF7C15AA0C}" type="pres">
      <dgm:prSet presAssocID="{6614EEDC-CF65-4F5F-8604-54D414519E6B}" presName="cycle" presStyleCnt="0">
        <dgm:presLayoutVars>
          <dgm:chMax val="1"/>
          <dgm:dir/>
          <dgm:animLvl val="ctr"/>
          <dgm:resizeHandles val="exact"/>
        </dgm:presLayoutVars>
      </dgm:prSet>
      <dgm:spPr/>
    </dgm:pt>
    <dgm:pt modelId="{AC26BB9D-DCA7-43F1-B5FE-B71A3A4EA924}" type="pres">
      <dgm:prSet presAssocID="{D7576A4A-D4ED-4535-A035-79EEBCEADFD8}" presName="centerShape" presStyleLbl="node0" presStyleIdx="0" presStyleCnt="1"/>
      <dgm:spPr/>
    </dgm:pt>
    <dgm:pt modelId="{69D2EDD8-4FC3-4609-B535-3AC9F816294D}" type="pres">
      <dgm:prSet presAssocID="{685FC940-89BF-4371-9CBB-335C0864EA8B}" presName="parTrans" presStyleLbl="bgSibTrans2D1" presStyleIdx="0" presStyleCnt="4"/>
      <dgm:spPr/>
    </dgm:pt>
    <dgm:pt modelId="{8475D997-74C9-42B0-A4C4-E59816BDA894}" type="pres">
      <dgm:prSet presAssocID="{EE05ABD8-F918-4510-8B2E-A9899EC7C949}" presName="node" presStyleLbl="node1" presStyleIdx="0" presStyleCnt="4">
        <dgm:presLayoutVars>
          <dgm:bulletEnabled val="1"/>
        </dgm:presLayoutVars>
      </dgm:prSet>
      <dgm:spPr/>
      <dgm:t>
        <a:bodyPr/>
        <a:lstStyle/>
        <a:p>
          <a:endParaRPr lang="es-MX"/>
        </a:p>
      </dgm:t>
    </dgm:pt>
    <dgm:pt modelId="{EA37A9AF-F6ED-47FA-B710-2DDEB39B5151}" type="pres">
      <dgm:prSet presAssocID="{326B679A-EA57-4C50-B2D7-7207AEB6D072}" presName="parTrans" presStyleLbl="bgSibTrans2D1" presStyleIdx="1" presStyleCnt="4"/>
      <dgm:spPr/>
    </dgm:pt>
    <dgm:pt modelId="{3323BE28-42B6-4909-A58C-840A40CDB558}" type="pres">
      <dgm:prSet presAssocID="{8CC7FCE2-DC93-493E-B6A9-E295AA8307B7}" presName="node" presStyleLbl="node1" presStyleIdx="1" presStyleCnt="4">
        <dgm:presLayoutVars>
          <dgm:bulletEnabled val="1"/>
        </dgm:presLayoutVars>
      </dgm:prSet>
      <dgm:spPr/>
      <dgm:t>
        <a:bodyPr/>
        <a:lstStyle/>
        <a:p>
          <a:endParaRPr lang="es-MX"/>
        </a:p>
      </dgm:t>
    </dgm:pt>
    <dgm:pt modelId="{4581F6B2-4A62-4B4E-B86F-64C522FDF2A1}" type="pres">
      <dgm:prSet presAssocID="{54B897F9-273F-43AE-BADF-B81043E287EA}" presName="parTrans" presStyleLbl="bgSibTrans2D1" presStyleIdx="2" presStyleCnt="4"/>
      <dgm:spPr/>
    </dgm:pt>
    <dgm:pt modelId="{CB47C99B-825E-46C2-81B2-3E66C33F5B8C}" type="pres">
      <dgm:prSet presAssocID="{B6DF0FD9-CAED-4449-BFAB-C4819413AD15}" presName="node" presStyleLbl="node1" presStyleIdx="2" presStyleCnt="4">
        <dgm:presLayoutVars>
          <dgm:bulletEnabled val="1"/>
        </dgm:presLayoutVars>
      </dgm:prSet>
      <dgm:spPr/>
      <dgm:t>
        <a:bodyPr/>
        <a:lstStyle/>
        <a:p>
          <a:endParaRPr lang="es-MX"/>
        </a:p>
      </dgm:t>
    </dgm:pt>
    <dgm:pt modelId="{3DF4561F-6710-4263-8F69-203AD36592F5}" type="pres">
      <dgm:prSet presAssocID="{347BE863-0153-4B48-88C1-49AE21B6E5F0}" presName="parTrans" presStyleLbl="bgSibTrans2D1" presStyleIdx="3" presStyleCnt="4"/>
      <dgm:spPr/>
    </dgm:pt>
    <dgm:pt modelId="{4700A2D5-335C-4B68-8DB4-3CE43471B511}" type="pres">
      <dgm:prSet presAssocID="{790D36BE-5E6C-48C2-A72F-4089EE1FD9F3}" presName="node" presStyleLbl="node1" presStyleIdx="3" presStyleCnt="4">
        <dgm:presLayoutVars>
          <dgm:bulletEnabled val="1"/>
        </dgm:presLayoutVars>
      </dgm:prSet>
      <dgm:spPr/>
    </dgm:pt>
  </dgm:ptLst>
  <dgm:cxnLst>
    <dgm:cxn modelId="{4227C273-ED66-4A24-A7E3-A9B3A246BBDE}" type="presOf" srcId="{6614EEDC-CF65-4F5F-8604-54D414519E6B}" destId="{378E0F9E-5634-4482-8079-50CF7C15AA0C}" srcOrd="0" destOrd="0" presId="urn:microsoft.com/office/officeart/2005/8/layout/radial4"/>
    <dgm:cxn modelId="{02BB9FFB-F420-46EB-B7D3-D1AA9DA936DC}" type="presOf" srcId="{790D36BE-5E6C-48C2-A72F-4089EE1FD9F3}" destId="{4700A2D5-335C-4B68-8DB4-3CE43471B511}" srcOrd="0" destOrd="0" presId="urn:microsoft.com/office/officeart/2005/8/layout/radial4"/>
    <dgm:cxn modelId="{08F414F1-CF13-42FA-864A-821ADB499142}" type="presOf" srcId="{347BE863-0153-4B48-88C1-49AE21B6E5F0}" destId="{3DF4561F-6710-4263-8F69-203AD36592F5}" srcOrd="0" destOrd="0" presId="urn:microsoft.com/office/officeart/2005/8/layout/radial4"/>
    <dgm:cxn modelId="{F4824048-DCE2-4CE3-A0CC-2FA9724E5FD4}" type="presOf" srcId="{D7576A4A-D4ED-4535-A035-79EEBCEADFD8}" destId="{AC26BB9D-DCA7-43F1-B5FE-B71A3A4EA924}" srcOrd="0" destOrd="0" presId="urn:microsoft.com/office/officeart/2005/8/layout/radial4"/>
    <dgm:cxn modelId="{965FABDD-E0B5-4D2C-9FAC-EDCB93F7F5C4}" srcId="{6614EEDC-CF65-4F5F-8604-54D414519E6B}" destId="{B344D265-1CF3-4E13-936C-2B9984442D03}" srcOrd="4" destOrd="0" parTransId="{0DDCD161-E3E2-4114-BFD9-350A3C9E2F7E}" sibTransId="{D8FBD7B1-3666-4497-A409-1F160E61F271}"/>
    <dgm:cxn modelId="{D6AB69A5-5E1A-486B-B5F1-FBAFC1F238C3}" srcId="{6614EEDC-CF65-4F5F-8604-54D414519E6B}" destId="{48300AE3-077B-4E77-859F-7A29237D3325}" srcOrd="2" destOrd="0" parTransId="{10008315-6500-416E-8A5E-721721FCD755}" sibTransId="{63074A2D-2983-4820-BAD1-BFE3002A2835}"/>
    <dgm:cxn modelId="{ECCE3373-6FA8-433C-805C-07B4827CC2C6}" type="presOf" srcId="{326B679A-EA57-4C50-B2D7-7207AEB6D072}" destId="{EA37A9AF-F6ED-47FA-B710-2DDEB39B5151}" srcOrd="0" destOrd="0" presId="urn:microsoft.com/office/officeart/2005/8/layout/radial4"/>
    <dgm:cxn modelId="{33C2AB7B-3EC6-43B9-B88F-4DBB532F0501}" type="presOf" srcId="{B6DF0FD9-CAED-4449-BFAB-C4819413AD15}" destId="{CB47C99B-825E-46C2-81B2-3E66C33F5B8C}" srcOrd="0" destOrd="0" presId="urn:microsoft.com/office/officeart/2005/8/layout/radial4"/>
    <dgm:cxn modelId="{12E4CCD7-8CE3-40CC-845C-5150FFE9D821}" srcId="{6614EEDC-CF65-4F5F-8604-54D414519E6B}" destId="{7C5919F9-D3D8-42DA-A1D0-44FBE5222A57}" srcOrd="1" destOrd="0" parTransId="{9B0AEEE9-80C9-486F-AE37-D626DFD68295}" sibTransId="{8195BD85-FE02-4434-8ABA-B88A98CFC8DC}"/>
    <dgm:cxn modelId="{B3F8C5D0-4C03-4124-8B17-6583196B7031}" srcId="{6614EEDC-CF65-4F5F-8604-54D414519E6B}" destId="{19B26408-9712-423F-90A5-355F31508E98}" srcOrd="3" destOrd="0" parTransId="{A455C963-4FFC-45F0-8D87-DC232F6B8012}" sibTransId="{0C59DA59-3B21-4D6D-80B6-F6A4CD9FA72B}"/>
    <dgm:cxn modelId="{2E9FAEFE-158A-4615-9C19-20EADC5252D3}" srcId="{D7576A4A-D4ED-4535-A035-79EEBCEADFD8}" destId="{B6DF0FD9-CAED-4449-BFAB-C4819413AD15}" srcOrd="2" destOrd="0" parTransId="{54B897F9-273F-43AE-BADF-B81043E287EA}" sibTransId="{39A7A8B4-9A3D-4138-861A-7C88261C98F2}"/>
    <dgm:cxn modelId="{5AF588AC-CE26-46C0-BEC0-5ED77198A729}" type="presOf" srcId="{54B897F9-273F-43AE-BADF-B81043E287EA}" destId="{4581F6B2-4A62-4B4E-B86F-64C522FDF2A1}" srcOrd="0" destOrd="0" presId="urn:microsoft.com/office/officeart/2005/8/layout/radial4"/>
    <dgm:cxn modelId="{643122D7-BA46-4719-A6E7-C9E61CBC1CF4}" srcId="{6614EEDC-CF65-4F5F-8604-54D414519E6B}" destId="{D7576A4A-D4ED-4535-A035-79EEBCEADFD8}" srcOrd="0" destOrd="0" parTransId="{E9C2472F-6940-419A-8BED-7CD5C2AE6E95}" sibTransId="{8E1A54CE-B0D3-49BE-AA53-2F5A195E599A}"/>
    <dgm:cxn modelId="{167FE9FF-F57C-4553-8A8F-5FB272C9AA53}" srcId="{D7576A4A-D4ED-4535-A035-79EEBCEADFD8}" destId="{8CC7FCE2-DC93-493E-B6A9-E295AA8307B7}" srcOrd="1" destOrd="0" parTransId="{326B679A-EA57-4C50-B2D7-7207AEB6D072}" sibTransId="{A9355E43-9A64-4745-951D-500746FC377C}"/>
    <dgm:cxn modelId="{F1DA97A7-F6E4-4E61-B2F2-C86838B6426E}" type="presOf" srcId="{EE05ABD8-F918-4510-8B2E-A9899EC7C949}" destId="{8475D997-74C9-42B0-A4C4-E59816BDA894}" srcOrd="0" destOrd="0" presId="urn:microsoft.com/office/officeart/2005/8/layout/radial4"/>
    <dgm:cxn modelId="{31D31E18-1615-4974-BBD7-BF3C2E812571}" type="presOf" srcId="{685FC940-89BF-4371-9CBB-335C0864EA8B}" destId="{69D2EDD8-4FC3-4609-B535-3AC9F816294D}" srcOrd="0" destOrd="0" presId="urn:microsoft.com/office/officeart/2005/8/layout/radial4"/>
    <dgm:cxn modelId="{FF92CCCD-862C-4CE3-B0FC-58487CDA7C86}" srcId="{D7576A4A-D4ED-4535-A035-79EEBCEADFD8}" destId="{EE05ABD8-F918-4510-8B2E-A9899EC7C949}" srcOrd="0" destOrd="0" parTransId="{685FC940-89BF-4371-9CBB-335C0864EA8B}" sibTransId="{FE18FC1D-CE39-4F51-89A0-932CEB0F92D6}"/>
    <dgm:cxn modelId="{377AF6C9-1804-4517-A1E1-47659E56D18B}" type="presOf" srcId="{8CC7FCE2-DC93-493E-B6A9-E295AA8307B7}" destId="{3323BE28-42B6-4909-A58C-840A40CDB558}" srcOrd="0" destOrd="0" presId="urn:microsoft.com/office/officeart/2005/8/layout/radial4"/>
    <dgm:cxn modelId="{49ADC506-DC8B-4ECF-A07B-CA28AF167882}" srcId="{D7576A4A-D4ED-4535-A035-79EEBCEADFD8}" destId="{790D36BE-5E6C-48C2-A72F-4089EE1FD9F3}" srcOrd="3" destOrd="0" parTransId="{347BE863-0153-4B48-88C1-49AE21B6E5F0}" sibTransId="{8BC9A11A-1A28-4A98-869B-7B37396A14AA}"/>
    <dgm:cxn modelId="{2E1A5965-390E-481A-8F90-D50F9115AFBC}" type="presParOf" srcId="{378E0F9E-5634-4482-8079-50CF7C15AA0C}" destId="{AC26BB9D-DCA7-43F1-B5FE-B71A3A4EA924}" srcOrd="0" destOrd="0" presId="urn:microsoft.com/office/officeart/2005/8/layout/radial4"/>
    <dgm:cxn modelId="{ECF74F41-7180-4D6C-ABC2-E1557B2A2F0E}" type="presParOf" srcId="{378E0F9E-5634-4482-8079-50CF7C15AA0C}" destId="{69D2EDD8-4FC3-4609-B535-3AC9F816294D}" srcOrd="1" destOrd="0" presId="urn:microsoft.com/office/officeart/2005/8/layout/radial4"/>
    <dgm:cxn modelId="{6C0932AF-43BC-4E93-943D-C9F4773A4656}" type="presParOf" srcId="{378E0F9E-5634-4482-8079-50CF7C15AA0C}" destId="{8475D997-74C9-42B0-A4C4-E59816BDA894}" srcOrd="2" destOrd="0" presId="urn:microsoft.com/office/officeart/2005/8/layout/radial4"/>
    <dgm:cxn modelId="{032339A8-FDA6-40EB-B536-B78B524F4000}" type="presParOf" srcId="{378E0F9E-5634-4482-8079-50CF7C15AA0C}" destId="{EA37A9AF-F6ED-47FA-B710-2DDEB39B5151}" srcOrd="3" destOrd="0" presId="urn:microsoft.com/office/officeart/2005/8/layout/radial4"/>
    <dgm:cxn modelId="{D4BF5301-25CB-4963-8677-2502EC3638E3}" type="presParOf" srcId="{378E0F9E-5634-4482-8079-50CF7C15AA0C}" destId="{3323BE28-42B6-4909-A58C-840A40CDB558}" srcOrd="4" destOrd="0" presId="urn:microsoft.com/office/officeart/2005/8/layout/radial4"/>
    <dgm:cxn modelId="{2E5FE1EF-5637-48E4-ADEE-023FFDE54D86}" type="presParOf" srcId="{378E0F9E-5634-4482-8079-50CF7C15AA0C}" destId="{4581F6B2-4A62-4B4E-B86F-64C522FDF2A1}" srcOrd="5" destOrd="0" presId="urn:microsoft.com/office/officeart/2005/8/layout/radial4"/>
    <dgm:cxn modelId="{FD46D4DA-B7D0-48DC-8205-29613DEEDD7D}" type="presParOf" srcId="{378E0F9E-5634-4482-8079-50CF7C15AA0C}" destId="{CB47C99B-825E-46C2-81B2-3E66C33F5B8C}" srcOrd="6" destOrd="0" presId="urn:microsoft.com/office/officeart/2005/8/layout/radial4"/>
    <dgm:cxn modelId="{F57AD1F4-3FAD-4AC7-852A-8387731445FE}" type="presParOf" srcId="{378E0F9E-5634-4482-8079-50CF7C15AA0C}" destId="{3DF4561F-6710-4263-8F69-203AD36592F5}" srcOrd="7" destOrd="0" presId="urn:microsoft.com/office/officeart/2005/8/layout/radial4"/>
    <dgm:cxn modelId="{A667168C-64C0-4EF2-9C6E-E654068C8237}" type="presParOf" srcId="{378E0F9E-5634-4482-8079-50CF7C15AA0C}" destId="{4700A2D5-335C-4B68-8DB4-3CE43471B511}" srcOrd="8" destOrd="0" presId="urn:microsoft.com/office/officeart/2005/8/layout/radial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6614EEDC-CF65-4F5F-8604-54D414519E6B}" type="doc">
      <dgm:prSet loTypeId="urn:microsoft.com/office/officeart/2005/8/layout/radial6" loCatId="relationship" qsTypeId="urn:microsoft.com/office/officeart/2005/8/quickstyle/simple1" qsCatId="simple" csTypeId="urn:microsoft.com/office/officeart/2005/8/colors/colorful1" csCatId="colorful" phldr="1"/>
      <dgm:spPr/>
      <dgm:t>
        <a:bodyPr/>
        <a:lstStyle/>
        <a:p>
          <a:endParaRPr lang="es-MX"/>
        </a:p>
      </dgm:t>
    </dgm:pt>
    <dgm:pt modelId="{D7576A4A-D4ED-4535-A035-79EEBCEADFD8}">
      <dgm:prSet phldrT="[Texto]" custT="1"/>
      <dgm:spPr/>
      <dgm:t>
        <a:bodyPr/>
        <a:lstStyle/>
        <a:p>
          <a:r>
            <a:rPr lang="es-MX" sz="2400" dirty="0" smtClean="0"/>
            <a:t>Autoestima</a:t>
          </a:r>
          <a:endParaRPr lang="es-MX" sz="2400" dirty="0"/>
        </a:p>
      </dgm:t>
    </dgm:pt>
    <dgm:pt modelId="{E9C2472F-6940-419A-8BED-7CD5C2AE6E95}" type="parTrans" cxnId="{643122D7-BA46-4719-A6E7-C9E61CBC1CF4}">
      <dgm:prSet/>
      <dgm:spPr/>
      <dgm:t>
        <a:bodyPr/>
        <a:lstStyle/>
        <a:p>
          <a:endParaRPr lang="es-MX" sz="4000"/>
        </a:p>
      </dgm:t>
    </dgm:pt>
    <dgm:pt modelId="{8E1A54CE-B0D3-49BE-AA53-2F5A195E599A}" type="sibTrans" cxnId="{643122D7-BA46-4719-A6E7-C9E61CBC1CF4}">
      <dgm:prSet/>
      <dgm:spPr/>
      <dgm:t>
        <a:bodyPr/>
        <a:lstStyle/>
        <a:p>
          <a:endParaRPr lang="es-MX" sz="4000"/>
        </a:p>
      </dgm:t>
    </dgm:pt>
    <dgm:pt modelId="{48300AE3-077B-4E77-859F-7A29237D3325}">
      <dgm:prSet phldrT="[Texto]" phldr="1"/>
      <dgm:spPr/>
      <dgm:t>
        <a:bodyPr/>
        <a:lstStyle/>
        <a:p>
          <a:endParaRPr lang="es-MX" sz="4000" dirty="0"/>
        </a:p>
      </dgm:t>
    </dgm:pt>
    <dgm:pt modelId="{10008315-6500-416E-8A5E-721721FCD755}" type="parTrans" cxnId="{D6AB69A5-5E1A-486B-B5F1-FBAFC1F238C3}">
      <dgm:prSet/>
      <dgm:spPr/>
      <dgm:t>
        <a:bodyPr/>
        <a:lstStyle/>
        <a:p>
          <a:endParaRPr lang="es-MX" sz="4000"/>
        </a:p>
      </dgm:t>
    </dgm:pt>
    <dgm:pt modelId="{63074A2D-2983-4820-BAD1-BFE3002A2835}" type="sibTrans" cxnId="{D6AB69A5-5E1A-486B-B5F1-FBAFC1F238C3}">
      <dgm:prSet/>
      <dgm:spPr/>
      <dgm:t>
        <a:bodyPr/>
        <a:lstStyle/>
        <a:p>
          <a:endParaRPr lang="es-MX" sz="4000"/>
        </a:p>
      </dgm:t>
    </dgm:pt>
    <dgm:pt modelId="{19B26408-9712-423F-90A5-355F31508E98}">
      <dgm:prSet phldrT="[Texto]" phldr="1"/>
      <dgm:spPr/>
      <dgm:t>
        <a:bodyPr/>
        <a:lstStyle/>
        <a:p>
          <a:endParaRPr lang="es-MX" sz="4000"/>
        </a:p>
      </dgm:t>
    </dgm:pt>
    <dgm:pt modelId="{A455C963-4FFC-45F0-8D87-DC232F6B8012}" type="parTrans" cxnId="{B3F8C5D0-4C03-4124-8B17-6583196B7031}">
      <dgm:prSet/>
      <dgm:spPr/>
      <dgm:t>
        <a:bodyPr/>
        <a:lstStyle/>
        <a:p>
          <a:endParaRPr lang="es-MX" sz="4000"/>
        </a:p>
      </dgm:t>
    </dgm:pt>
    <dgm:pt modelId="{0C59DA59-3B21-4D6D-80B6-F6A4CD9FA72B}" type="sibTrans" cxnId="{B3F8C5D0-4C03-4124-8B17-6583196B7031}">
      <dgm:prSet/>
      <dgm:spPr/>
      <dgm:t>
        <a:bodyPr/>
        <a:lstStyle/>
        <a:p>
          <a:endParaRPr lang="es-MX" sz="4000"/>
        </a:p>
      </dgm:t>
    </dgm:pt>
    <dgm:pt modelId="{B344D265-1CF3-4E13-936C-2B9984442D03}">
      <dgm:prSet phldrT="[Texto]" phldr="1"/>
      <dgm:spPr/>
      <dgm:t>
        <a:bodyPr/>
        <a:lstStyle/>
        <a:p>
          <a:endParaRPr lang="es-MX" sz="4000"/>
        </a:p>
      </dgm:t>
    </dgm:pt>
    <dgm:pt modelId="{0DDCD161-E3E2-4114-BFD9-350A3C9E2F7E}" type="parTrans" cxnId="{965FABDD-E0B5-4D2C-9FAC-EDCB93F7F5C4}">
      <dgm:prSet/>
      <dgm:spPr/>
      <dgm:t>
        <a:bodyPr/>
        <a:lstStyle/>
        <a:p>
          <a:endParaRPr lang="es-MX" sz="4000"/>
        </a:p>
      </dgm:t>
    </dgm:pt>
    <dgm:pt modelId="{D8FBD7B1-3666-4497-A409-1F160E61F271}" type="sibTrans" cxnId="{965FABDD-E0B5-4D2C-9FAC-EDCB93F7F5C4}">
      <dgm:prSet/>
      <dgm:spPr/>
      <dgm:t>
        <a:bodyPr/>
        <a:lstStyle/>
        <a:p>
          <a:endParaRPr lang="es-MX" sz="4000"/>
        </a:p>
      </dgm:t>
    </dgm:pt>
    <dgm:pt modelId="{EE05ABD8-F918-4510-8B2E-A9899EC7C949}">
      <dgm:prSet phldrT="[Texto]" custT="1"/>
      <dgm:spPr/>
      <dgm:t>
        <a:bodyPr/>
        <a:lstStyle/>
        <a:p>
          <a:r>
            <a:rPr lang="es-MX" sz="2400" dirty="0" smtClean="0"/>
            <a:t>auto-conocimiento</a:t>
          </a:r>
          <a:endParaRPr lang="es-MX" sz="2400" dirty="0"/>
        </a:p>
      </dgm:t>
    </dgm:pt>
    <dgm:pt modelId="{685FC940-89BF-4371-9CBB-335C0864EA8B}" type="parTrans" cxnId="{FF92CCCD-862C-4CE3-B0FC-58487CDA7C86}">
      <dgm:prSet/>
      <dgm:spPr/>
      <dgm:t>
        <a:bodyPr/>
        <a:lstStyle/>
        <a:p>
          <a:endParaRPr lang="es-MX" sz="4000"/>
        </a:p>
      </dgm:t>
    </dgm:pt>
    <dgm:pt modelId="{FE18FC1D-CE39-4F51-89A0-932CEB0F92D6}" type="sibTrans" cxnId="{FF92CCCD-862C-4CE3-B0FC-58487CDA7C86}">
      <dgm:prSet/>
      <dgm:spPr/>
      <dgm:t>
        <a:bodyPr/>
        <a:lstStyle/>
        <a:p>
          <a:endParaRPr lang="es-MX" sz="4000"/>
        </a:p>
      </dgm:t>
    </dgm:pt>
    <dgm:pt modelId="{28EAF04D-9997-446E-B32F-E73FAFE5AB3E}">
      <dgm:prSet phldrT="[Texto]" custT="1"/>
      <dgm:spPr/>
      <dgm:t>
        <a:bodyPr/>
        <a:lstStyle/>
        <a:p>
          <a:r>
            <a:rPr lang="es-MX" sz="2400" dirty="0" smtClean="0"/>
            <a:t> auto-concepto</a:t>
          </a:r>
          <a:endParaRPr lang="es-MX" sz="2400" dirty="0"/>
        </a:p>
      </dgm:t>
    </dgm:pt>
    <dgm:pt modelId="{68C9978A-85C3-4C7A-8D99-B1D40FAE0F73}" type="parTrans" cxnId="{0178A71F-1138-4478-A908-0B0F7DE1EA98}">
      <dgm:prSet/>
      <dgm:spPr/>
      <dgm:t>
        <a:bodyPr/>
        <a:lstStyle/>
        <a:p>
          <a:endParaRPr lang="es-MX" sz="4000"/>
        </a:p>
      </dgm:t>
    </dgm:pt>
    <dgm:pt modelId="{A506AAF9-D76A-403F-AC36-7AACA86A771F}" type="sibTrans" cxnId="{0178A71F-1138-4478-A908-0B0F7DE1EA98}">
      <dgm:prSet/>
      <dgm:spPr/>
      <dgm:t>
        <a:bodyPr/>
        <a:lstStyle/>
        <a:p>
          <a:endParaRPr lang="es-MX" sz="4000"/>
        </a:p>
      </dgm:t>
    </dgm:pt>
    <dgm:pt modelId="{86FAF279-4B70-4D53-9C3D-BFF8032F758E}">
      <dgm:prSet phldrT="[Texto]" custT="1"/>
      <dgm:spPr/>
      <dgm:t>
        <a:bodyPr/>
        <a:lstStyle/>
        <a:p>
          <a:r>
            <a:rPr lang="es-MX" sz="2400" dirty="0" smtClean="0"/>
            <a:t>auto-evaluación</a:t>
          </a:r>
          <a:endParaRPr lang="es-MX" sz="2400" dirty="0"/>
        </a:p>
      </dgm:t>
    </dgm:pt>
    <dgm:pt modelId="{6AA951A2-9A30-48EE-8CD8-563C569CFE09}" type="parTrans" cxnId="{CE1A2506-15F2-4C7E-A209-F9D25AD3969E}">
      <dgm:prSet/>
      <dgm:spPr/>
      <dgm:t>
        <a:bodyPr/>
        <a:lstStyle/>
        <a:p>
          <a:endParaRPr lang="es-MX" sz="4000"/>
        </a:p>
      </dgm:t>
    </dgm:pt>
    <dgm:pt modelId="{4C7038B9-0C72-4282-836C-710C8A7037A9}" type="sibTrans" cxnId="{CE1A2506-15F2-4C7E-A209-F9D25AD3969E}">
      <dgm:prSet/>
      <dgm:spPr/>
      <dgm:t>
        <a:bodyPr/>
        <a:lstStyle/>
        <a:p>
          <a:endParaRPr lang="es-MX" sz="4000"/>
        </a:p>
      </dgm:t>
    </dgm:pt>
    <dgm:pt modelId="{B01A0E36-CEF2-4EEE-90E4-883C49B95634}">
      <dgm:prSet phldrT="[Texto]" custT="1"/>
      <dgm:spPr/>
      <dgm:t>
        <a:bodyPr/>
        <a:lstStyle/>
        <a:p>
          <a:r>
            <a:rPr lang="es-MX" sz="2400" dirty="0" smtClean="0"/>
            <a:t>auto-aceptación</a:t>
          </a:r>
          <a:endParaRPr lang="es-MX" sz="2400" dirty="0"/>
        </a:p>
      </dgm:t>
    </dgm:pt>
    <dgm:pt modelId="{C8A7B954-E61F-4E9A-BF67-3E9E80943A13}" type="parTrans" cxnId="{32CF8B02-1D1C-48D0-9422-A53D2C44B2FF}">
      <dgm:prSet/>
      <dgm:spPr/>
      <dgm:t>
        <a:bodyPr/>
        <a:lstStyle/>
        <a:p>
          <a:endParaRPr lang="es-MX" sz="4000"/>
        </a:p>
      </dgm:t>
    </dgm:pt>
    <dgm:pt modelId="{E1AD7397-50EA-4E5F-88F7-5C00744040FD}" type="sibTrans" cxnId="{32CF8B02-1D1C-48D0-9422-A53D2C44B2FF}">
      <dgm:prSet/>
      <dgm:spPr/>
      <dgm:t>
        <a:bodyPr/>
        <a:lstStyle/>
        <a:p>
          <a:endParaRPr lang="es-MX" sz="4000"/>
        </a:p>
      </dgm:t>
    </dgm:pt>
    <dgm:pt modelId="{FF29CCBC-193B-4BE0-82A9-6B596EDC31DF}">
      <dgm:prSet phldrT="[Texto]" custT="1"/>
      <dgm:spPr/>
      <dgm:t>
        <a:bodyPr/>
        <a:lstStyle/>
        <a:p>
          <a:r>
            <a:rPr lang="es-MX" sz="2400" dirty="0" smtClean="0"/>
            <a:t>auto-respeto</a:t>
          </a:r>
          <a:endParaRPr lang="es-MX" sz="2400" dirty="0"/>
        </a:p>
      </dgm:t>
    </dgm:pt>
    <dgm:pt modelId="{26AE13CC-7DF4-4409-9881-EF4DDAFAAFB6}" type="parTrans" cxnId="{153F43F7-B6DD-4818-9ABD-3F7AFC687FA2}">
      <dgm:prSet/>
      <dgm:spPr/>
      <dgm:t>
        <a:bodyPr/>
        <a:lstStyle/>
        <a:p>
          <a:endParaRPr lang="es-MX" sz="4000"/>
        </a:p>
      </dgm:t>
    </dgm:pt>
    <dgm:pt modelId="{8E6D8A99-3913-462F-808B-E863F4F67011}" type="sibTrans" cxnId="{153F43F7-B6DD-4818-9ABD-3F7AFC687FA2}">
      <dgm:prSet/>
      <dgm:spPr/>
      <dgm:t>
        <a:bodyPr/>
        <a:lstStyle/>
        <a:p>
          <a:endParaRPr lang="es-MX" sz="4000"/>
        </a:p>
      </dgm:t>
    </dgm:pt>
    <dgm:pt modelId="{ACEFD1D1-4016-404F-A87D-F68517B975B5}" type="pres">
      <dgm:prSet presAssocID="{6614EEDC-CF65-4F5F-8604-54D414519E6B}" presName="Name0" presStyleCnt="0">
        <dgm:presLayoutVars>
          <dgm:chMax val="1"/>
          <dgm:dir/>
          <dgm:animLvl val="ctr"/>
          <dgm:resizeHandles val="exact"/>
        </dgm:presLayoutVars>
      </dgm:prSet>
      <dgm:spPr/>
    </dgm:pt>
    <dgm:pt modelId="{6ADB23B4-D98E-474B-8D75-3AFBA3EAF468}" type="pres">
      <dgm:prSet presAssocID="{D7576A4A-D4ED-4535-A035-79EEBCEADFD8}" presName="centerShape" presStyleLbl="node0" presStyleIdx="0" presStyleCnt="1" custScaleX="108321" custScaleY="108868"/>
      <dgm:spPr/>
    </dgm:pt>
    <dgm:pt modelId="{E12B6682-7D51-4005-BD6D-4C9973A0B754}" type="pres">
      <dgm:prSet presAssocID="{EE05ABD8-F918-4510-8B2E-A9899EC7C949}" presName="node" presStyleLbl="node1" presStyleIdx="0" presStyleCnt="5">
        <dgm:presLayoutVars>
          <dgm:bulletEnabled val="1"/>
        </dgm:presLayoutVars>
      </dgm:prSet>
      <dgm:spPr/>
    </dgm:pt>
    <dgm:pt modelId="{ED658BA3-D7F4-450A-87DC-169D59D48FAB}" type="pres">
      <dgm:prSet presAssocID="{EE05ABD8-F918-4510-8B2E-A9899EC7C949}" presName="dummy" presStyleCnt="0"/>
      <dgm:spPr/>
    </dgm:pt>
    <dgm:pt modelId="{D07F905E-C600-4A42-BB6C-35E519857FFD}" type="pres">
      <dgm:prSet presAssocID="{FE18FC1D-CE39-4F51-89A0-932CEB0F92D6}" presName="sibTrans" presStyleLbl="sibTrans2D1" presStyleIdx="0" presStyleCnt="5"/>
      <dgm:spPr/>
    </dgm:pt>
    <dgm:pt modelId="{DE9E4EA1-4290-47A0-AD84-A9F27AC63E0F}" type="pres">
      <dgm:prSet presAssocID="{28EAF04D-9997-446E-B32F-E73FAFE5AB3E}" presName="node" presStyleLbl="node1" presStyleIdx="1" presStyleCnt="5">
        <dgm:presLayoutVars>
          <dgm:bulletEnabled val="1"/>
        </dgm:presLayoutVars>
      </dgm:prSet>
      <dgm:spPr/>
    </dgm:pt>
    <dgm:pt modelId="{4FEBD319-914C-4C2B-9473-9A7671C85C8E}" type="pres">
      <dgm:prSet presAssocID="{28EAF04D-9997-446E-B32F-E73FAFE5AB3E}" presName="dummy" presStyleCnt="0"/>
      <dgm:spPr/>
    </dgm:pt>
    <dgm:pt modelId="{3B45CE44-5181-4910-AC9C-8562622A0464}" type="pres">
      <dgm:prSet presAssocID="{A506AAF9-D76A-403F-AC36-7AACA86A771F}" presName="sibTrans" presStyleLbl="sibTrans2D1" presStyleIdx="1" presStyleCnt="5"/>
      <dgm:spPr/>
    </dgm:pt>
    <dgm:pt modelId="{2B74EACE-AAA5-410D-A72A-5CE33F72704B}" type="pres">
      <dgm:prSet presAssocID="{86FAF279-4B70-4D53-9C3D-BFF8032F758E}" presName="node" presStyleLbl="node1" presStyleIdx="2" presStyleCnt="5">
        <dgm:presLayoutVars>
          <dgm:bulletEnabled val="1"/>
        </dgm:presLayoutVars>
      </dgm:prSet>
      <dgm:spPr/>
    </dgm:pt>
    <dgm:pt modelId="{3FC0FC51-790F-4B27-A1DE-C43BA309CB6E}" type="pres">
      <dgm:prSet presAssocID="{86FAF279-4B70-4D53-9C3D-BFF8032F758E}" presName="dummy" presStyleCnt="0"/>
      <dgm:spPr/>
    </dgm:pt>
    <dgm:pt modelId="{23241306-0507-4B94-8ED9-0B56C70FEE62}" type="pres">
      <dgm:prSet presAssocID="{4C7038B9-0C72-4282-836C-710C8A7037A9}" presName="sibTrans" presStyleLbl="sibTrans2D1" presStyleIdx="2" presStyleCnt="5"/>
      <dgm:spPr/>
    </dgm:pt>
    <dgm:pt modelId="{06292825-4CCC-4B7A-A2CA-0D82937CBB81}" type="pres">
      <dgm:prSet presAssocID="{B01A0E36-CEF2-4EEE-90E4-883C49B95634}" presName="node" presStyleLbl="node1" presStyleIdx="3" presStyleCnt="5">
        <dgm:presLayoutVars>
          <dgm:bulletEnabled val="1"/>
        </dgm:presLayoutVars>
      </dgm:prSet>
      <dgm:spPr/>
    </dgm:pt>
    <dgm:pt modelId="{1D006D17-EEA3-49F7-B252-61D396A6321B}" type="pres">
      <dgm:prSet presAssocID="{B01A0E36-CEF2-4EEE-90E4-883C49B95634}" presName="dummy" presStyleCnt="0"/>
      <dgm:spPr/>
    </dgm:pt>
    <dgm:pt modelId="{CD1180A3-73C1-43D3-870C-FD858ED4F07E}" type="pres">
      <dgm:prSet presAssocID="{E1AD7397-50EA-4E5F-88F7-5C00744040FD}" presName="sibTrans" presStyleLbl="sibTrans2D1" presStyleIdx="3" presStyleCnt="5"/>
      <dgm:spPr/>
    </dgm:pt>
    <dgm:pt modelId="{B1B7336C-1203-418D-9176-8FEF17E92B78}" type="pres">
      <dgm:prSet presAssocID="{FF29CCBC-193B-4BE0-82A9-6B596EDC31DF}" presName="node" presStyleLbl="node1" presStyleIdx="4" presStyleCnt="5">
        <dgm:presLayoutVars>
          <dgm:bulletEnabled val="1"/>
        </dgm:presLayoutVars>
      </dgm:prSet>
      <dgm:spPr/>
    </dgm:pt>
    <dgm:pt modelId="{C9C78A01-67F3-4274-BB0C-F363E594CF30}" type="pres">
      <dgm:prSet presAssocID="{FF29CCBC-193B-4BE0-82A9-6B596EDC31DF}" presName="dummy" presStyleCnt="0"/>
      <dgm:spPr/>
    </dgm:pt>
    <dgm:pt modelId="{DCBE3DF5-E68F-4F14-B6DE-85AD14C7D8A4}" type="pres">
      <dgm:prSet presAssocID="{8E6D8A99-3913-462F-808B-E863F4F67011}" presName="sibTrans" presStyleLbl="sibTrans2D1" presStyleIdx="4" presStyleCnt="5"/>
      <dgm:spPr/>
    </dgm:pt>
  </dgm:ptLst>
  <dgm:cxnLst>
    <dgm:cxn modelId="{BCD3C490-333D-4846-A875-0B5A9319A2D1}" type="presOf" srcId="{8E6D8A99-3913-462F-808B-E863F4F67011}" destId="{DCBE3DF5-E68F-4F14-B6DE-85AD14C7D8A4}" srcOrd="0" destOrd="0" presId="urn:microsoft.com/office/officeart/2005/8/layout/radial6"/>
    <dgm:cxn modelId="{32CF8B02-1D1C-48D0-9422-A53D2C44B2FF}" srcId="{D7576A4A-D4ED-4535-A035-79EEBCEADFD8}" destId="{B01A0E36-CEF2-4EEE-90E4-883C49B95634}" srcOrd="3" destOrd="0" parTransId="{C8A7B954-E61F-4E9A-BF67-3E9E80943A13}" sibTransId="{E1AD7397-50EA-4E5F-88F7-5C00744040FD}"/>
    <dgm:cxn modelId="{CE1A2506-15F2-4C7E-A209-F9D25AD3969E}" srcId="{D7576A4A-D4ED-4535-A035-79EEBCEADFD8}" destId="{86FAF279-4B70-4D53-9C3D-BFF8032F758E}" srcOrd="2" destOrd="0" parTransId="{6AA951A2-9A30-48EE-8CD8-563C569CFE09}" sibTransId="{4C7038B9-0C72-4282-836C-710C8A7037A9}"/>
    <dgm:cxn modelId="{965FABDD-E0B5-4D2C-9FAC-EDCB93F7F5C4}" srcId="{6614EEDC-CF65-4F5F-8604-54D414519E6B}" destId="{B344D265-1CF3-4E13-936C-2B9984442D03}" srcOrd="3" destOrd="0" parTransId="{0DDCD161-E3E2-4114-BFD9-350A3C9E2F7E}" sibTransId="{D8FBD7B1-3666-4497-A409-1F160E61F271}"/>
    <dgm:cxn modelId="{D6AB69A5-5E1A-486B-B5F1-FBAFC1F238C3}" srcId="{6614EEDC-CF65-4F5F-8604-54D414519E6B}" destId="{48300AE3-077B-4E77-859F-7A29237D3325}" srcOrd="1" destOrd="0" parTransId="{10008315-6500-416E-8A5E-721721FCD755}" sibTransId="{63074A2D-2983-4820-BAD1-BFE3002A2835}"/>
    <dgm:cxn modelId="{7EE73DC2-C125-477B-8478-DBE074C410B1}" type="presOf" srcId="{4C7038B9-0C72-4282-836C-710C8A7037A9}" destId="{23241306-0507-4B94-8ED9-0B56C70FEE62}" srcOrd="0" destOrd="0" presId="urn:microsoft.com/office/officeart/2005/8/layout/radial6"/>
    <dgm:cxn modelId="{B3F8C5D0-4C03-4124-8B17-6583196B7031}" srcId="{6614EEDC-CF65-4F5F-8604-54D414519E6B}" destId="{19B26408-9712-423F-90A5-355F31508E98}" srcOrd="2" destOrd="0" parTransId="{A455C963-4FFC-45F0-8D87-DC232F6B8012}" sibTransId="{0C59DA59-3B21-4D6D-80B6-F6A4CD9FA72B}"/>
    <dgm:cxn modelId="{8309A2D7-0290-4E39-8A68-E7D0D315BAF9}" type="presOf" srcId="{28EAF04D-9997-446E-B32F-E73FAFE5AB3E}" destId="{DE9E4EA1-4290-47A0-AD84-A9F27AC63E0F}" srcOrd="0" destOrd="0" presId="urn:microsoft.com/office/officeart/2005/8/layout/radial6"/>
    <dgm:cxn modelId="{1647D315-CD56-4571-95B9-A71A2A9AA551}" type="presOf" srcId="{86FAF279-4B70-4D53-9C3D-BFF8032F758E}" destId="{2B74EACE-AAA5-410D-A72A-5CE33F72704B}" srcOrd="0" destOrd="0" presId="urn:microsoft.com/office/officeart/2005/8/layout/radial6"/>
    <dgm:cxn modelId="{9D72A20F-B613-4D08-9904-2806181CA03D}" type="presOf" srcId="{A506AAF9-D76A-403F-AC36-7AACA86A771F}" destId="{3B45CE44-5181-4910-AC9C-8562622A0464}" srcOrd="0" destOrd="0" presId="urn:microsoft.com/office/officeart/2005/8/layout/radial6"/>
    <dgm:cxn modelId="{DB3F952D-591F-4940-8D24-3369D40C4752}" type="presOf" srcId="{EE05ABD8-F918-4510-8B2E-A9899EC7C949}" destId="{E12B6682-7D51-4005-BD6D-4C9973A0B754}" srcOrd="0" destOrd="0" presId="urn:microsoft.com/office/officeart/2005/8/layout/radial6"/>
    <dgm:cxn modelId="{CC4A24BF-961D-497C-A437-16C27597B2BC}" type="presOf" srcId="{D7576A4A-D4ED-4535-A035-79EEBCEADFD8}" destId="{6ADB23B4-D98E-474B-8D75-3AFBA3EAF468}" srcOrd="0" destOrd="0" presId="urn:microsoft.com/office/officeart/2005/8/layout/radial6"/>
    <dgm:cxn modelId="{87B8D908-FA01-428B-945A-F12F4B65FB46}" type="presOf" srcId="{E1AD7397-50EA-4E5F-88F7-5C00744040FD}" destId="{CD1180A3-73C1-43D3-870C-FD858ED4F07E}" srcOrd="0" destOrd="0" presId="urn:microsoft.com/office/officeart/2005/8/layout/radial6"/>
    <dgm:cxn modelId="{668CE05A-6E41-44BF-B6EF-B575BA2C3C5D}" type="presOf" srcId="{FE18FC1D-CE39-4F51-89A0-932CEB0F92D6}" destId="{D07F905E-C600-4A42-BB6C-35E519857FFD}" srcOrd="0" destOrd="0" presId="urn:microsoft.com/office/officeart/2005/8/layout/radial6"/>
    <dgm:cxn modelId="{DBC62E07-4D95-4176-9C8A-65F5DFB2A72E}" type="presOf" srcId="{B01A0E36-CEF2-4EEE-90E4-883C49B95634}" destId="{06292825-4CCC-4B7A-A2CA-0D82937CBB81}" srcOrd="0" destOrd="0" presId="urn:microsoft.com/office/officeart/2005/8/layout/radial6"/>
    <dgm:cxn modelId="{643122D7-BA46-4719-A6E7-C9E61CBC1CF4}" srcId="{6614EEDC-CF65-4F5F-8604-54D414519E6B}" destId="{D7576A4A-D4ED-4535-A035-79EEBCEADFD8}" srcOrd="0" destOrd="0" parTransId="{E9C2472F-6940-419A-8BED-7CD5C2AE6E95}" sibTransId="{8E1A54CE-B0D3-49BE-AA53-2F5A195E599A}"/>
    <dgm:cxn modelId="{153F43F7-B6DD-4818-9ABD-3F7AFC687FA2}" srcId="{D7576A4A-D4ED-4535-A035-79EEBCEADFD8}" destId="{FF29CCBC-193B-4BE0-82A9-6B596EDC31DF}" srcOrd="4" destOrd="0" parTransId="{26AE13CC-7DF4-4409-9881-EF4DDAFAAFB6}" sibTransId="{8E6D8A99-3913-462F-808B-E863F4F67011}"/>
    <dgm:cxn modelId="{0178A71F-1138-4478-A908-0B0F7DE1EA98}" srcId="{D7576A4A-D4ED-4535-A035-79EEBCEADFD8}" destId="{28EAF04D-9997-446E-B32F-E73FAFE5AB3E}" srcOrd="1" destOrd="0" parTransId="{68C9978A-85C3-4C7A-8D99-B1D40FAE0F73}" sibTransId="{A506AAF9-D76A-403F-AC36-7AACA86A771F}"/>
    <dgm:cxn modelId="{FF92CCCD-862C-4CE3-B0FC-58487CDA7C86}" srcId="{D7576A4A-D4ED-4535-A035-79EEBCEADFD8}" destId="{EE05ABD8-F918-4510-8B2E-A9899EC7C949}" srcOrd="0" destOrd="0" parTransId="{685FC940-89BF-4371-9CBB-335C0864EA8B}" sibTransId="{FE18FC1D-CE39-4F51-89A0-932CEB0F92D6}"/>
    <dgm:cxn modelId="{0B341BE7-4E99-4B7D-8F8A-07CE61E6CBA8}" type="presOf" srcId="{FF29CCBC-193B-4BE0-82A9-6B596EDC31DF}" destId="{B1B7336C-1203-418D-9176-8FEF17E92B78}" srcOrd="0" destOrd="0" presId="urn:microsoft.com/office/officeart/2005/8/layout/radial6"/>
    <dgm:cxn modelId="{73CB85DA-5482-4B23-98AF-2B9E7A967459}" type="presOf" srcId="{6614EEDC-CF65-4F5F-8604-54D414519E6B}" destId="{ACEFD1D1-4016-404F-A87D-F68517B975B5}" srcOrd="0" destOrd="0" presId="urn:microsoft.com/office/officeart/2005/8/layout/radial6"/>
    <dgm:cxn modelId="{42982014-99DC-4068-9FBB-8E7A1F3B499D}" type="presParOf" srcId="{ACEFD1D1-4016-404F-A87D-F68517B975B5}" destId="{6ADB23B4-D98E-474B-8D75-3AFBA3EAF468}" srcOrd="0" destOrd="0" presId="urn:microsoft.com/office/officeart/2005/8/layout/radial6"/>
    <dgm:cxn modelId="{ACEF1E07-2C5F-4359-BBE3-AFD003BC9A60}" type="presParOf" srcId="{ACEFD1D1-4016-404F-A87D-F68517B975B5}" destId="{E12B6682-7D51-4005-BD6D-4C9973A0B754}" srcOrd="1" destOrd="0" presId="urn:microsoft.com/office/officeart/2005/8/layout/radial6"/>
    <dgm:cxn modelId="{A4B40BE3-E4A3-4CDC-8420-244FB63D65A4}" type="presParOf" srcId="{ACEFD1D1-4016-404F-A87D-F68517B975B5}" destId="{ED658BA3-D7F4-450A-87DC-169D59D48FAB}" srcOrd="2" destOrd="0" presId="urn:microsoft.com/office/officeart/2005/8/layout/radial6"/>
    <dgm:cxn modelId="{762C0D61-1B50-4873-A497-B4EFF89CD35E}" type="presParOf" srcId="{ACEFD1D1-4016-404F-A87D-F68517B975B5}" destId="{D07F905E-C600-4A42-BB6C-35E519857FFD}" srcOrd="3" destOrd="0" presId="urn:microsoft.com/office/officeart/2005/8/layout/radial6"/>
    <dgm:cxn modelId="{2B4FD384-0A23-4AA6-95A0-A4311B6444E8}" type="presParOf" srcId="{ACEFD1D1-4016-404F-A87D-F68517B975B5}" destId="{DE9E4EA1-4290-47A0-AD84-A9F27AC63E0F}" srcOrd="4" destOrd="0" presId="urn:microsoft.com/office/officeart/2005/8/layout/radial6"/>
    <dgm:cxn modelId="{CC8C0A88-A48C-485E-A58C-2666A1AB21AB}" type="presParOf" srcId="{ACEFD1D1-4016-404F-A87D-F68517B975B5}" destId="{4FEBD319-914C-4C2B-9473-9A7671C85C8E}" srcOrd="5" destOrd="0" presId="urn:microsoft.com/office/officeart/2005/8/layout/radial6"/>
    <dgm:cxn modelId="{9C0ABA9A-41AC-4187-AC55-ABD7D93A21B1}" type="presParOf" srcId="{ACEFD1D1-4016-404F-A87D-F68517B975B5}" destId="{3B45CE44-5181-4910-AC9C-8562622A0464}" srcOrd="6" destOrd="0" presId="urn:microsoft.com/office/officeart/2005/8/layout/radial6"/>
    <dgm:cxn modelId="{190EE9BE-16F4-4047-ABB8-B2418A9FCA38}" type="presParOf" srcId="{ACEFD1D1-4016-404F-A87D-F68517B975B5}" destId="{2B74EACE-AAA5-410D-A72A-5CE33F72704B}" srcOrd="7" destOrd="0" presId="urn:microsoft.com/office/officeart/2005/8/layout/radial6"/>
    <dgm:cxn modelId="{40A28415-9E64-4CD2-ACA9-AA4F2361B9E1}" type="presParOf" srcId="{ACEFD1D1-4016-404F-A87D-F68517B975B5}" destId="{3FC0FC51-790F-4B27-A1DE-C43BA309CB6E}" srcOrd="8" destOrd="0" presId="urn:microsoft.com/office/officeart/2005/8/layout/radial6"/>
    <dgm:cxn modelId="{5EE0B151-4040-4DDA-B540-76B0ABD7C441}" type="presParOf" srcId="{ACEFD1D1-4016-404F-A87D-F68517B975B5}" destId="{23241306-0507-4B94-8ED9-0B56C70FEE62}" srcOrd="9" destOrd="0" presId="urn:microsoft.com/office/officeart/2005/8/layout/radial6"/>
    <dgm:cxn modelId="{AEB774CA-5B28-4B07-BDCB-E9788F4A7506}" type="presParOf" srcId="{ACEFD1D1-4016-404F-A87D-F68517B975B5}" destId="{06292825-4CCC-4B7A-A2CA-0D82937CBB81}" srcOrd="10" destOrd="0" presId="urn:microsoft.com/office/officeart/2005/8/layout/radial6"/>
    <dgm:cxn modelId="{B8C14010-A4D0-4272-9B12-6B3AB81B7D46}" type="presParOf" srcId="{ACEFD1D1-4016-404F-A87D-F68517B975B5}" destId="{1D006D17-EEA3-49F7-B252-61D396A6321B}" srcOrd="11" destOrd="0" presId="urn:microsoft.com/office/officeart/2005/8/layout/radial6"/>
    <dgm:cxn modelId="{9CB4C79B-EDBA-4707-A965-611D09D053E8}" type="presParOf" srcId="{ACEFD1D1-4016-404F-A87D-F68517B975B5}" destId="{CD1180A3-73C1-43D3-870C-FD858ED4F07E}" srcOrd="12" destOrd="0" presId="urn:microsoft.com/office/officeart/2005/8/layout/radial6"/>
    <dgm:cxn modelId="{F6A7AEAD-CC30-4DE9-93EB-4E1F0F634DEB}" type="presParOf" srcId="{ACEFD1D1-4016-404F-A87D-F68517B975B5}" destId="{B1B7336C-1203-418D-9176-8FEF17E92B78}" srcOrd="13" destOrd="0" presId="urn:microsoft.com/office/officeart/2005/8/layout/radial6"/>
    <dgm:cxn modelId="{5F295966-15D6-4694-9BFB-D72E1E006AEF}" type="presParOf" srcId="{ACEFD1D1-4016-404F-A87D-F68517B975B5}" destId="{C9C78A01-67F3-4274-BB0C-F363E594CF30}" srcOrd="14" destOrd="0" presId="urn:microsoft.com/office/officeart/2005/8/layout/radial6"/>
    <dgm:cxn modelId="{EDE92D07-1515-421C-8F85-7DB73B38711F}" type="presParOf" srcId="{ACEFD1D1-4016-404F-A87D-F68517B975B5}" destId="{DCBE3DF5-E68F-4F14-B6DE-85AD14C7D8A4}" srcOrd="15" destOrd="0" presId="urn:microsoft.com/office/officeart/2005/8/layout/radial6"/>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03EEB002-5540-4848-A060-30CBACF5AE2F}" type="doc">
      <dgm:prSet loTypeId="urn:microsoft.com/office/officeart/2005/8/layout/equation1" loCatId="relationship" qsTypeId="urn:microsoft.com/office/officeart/2005/8/quickstyle/simple1" qsCatId="simple" csTypeId="urn:microsoft.com/office/officeart/2005/8/colors/accent1_2" csCatId="accent1" phldr="1"/>
      <dgm:spPr/>
    </dgm:pt>
    <dgm:pt modelId="{B8D6D7EC-5543-4B3D-A01C-27C083E0AC8E}">
      <dgm:prSet phldrT="[Texto]" custT="1"/>
      <dgm:spPr/>
      <dgm:t>
        <a:bodyPr/>
        <a:lstStyle/>
        <a:p>
          <a:r>
            <a:rPr lang="es-MX" sz="2000" dirty="0" smtClean="0"/>
            <a:t>confianza</a:t>
          </a:r>
          <a:endParaRPr lang="es-MX" sz="2000" dirty="0"/>
        </a:p>
      </dgm:t>
    </dgm:pt>
    <dgm:pt modelId="{378981A9-749D-4D2D-A554-25E108E15AC5}" type="parTrans" cxnId="{D21EFDA0-D7A1-462A-AEB0-801F8919BE58}">
      <dgm:prSet/>
      <dgm:spPr/>
      <dgm:t>
        <a:bodyPr/>
        <a:lstStyle/>
        <a:p>
          <a:endParaRPr lang="es-MX" sz="2800"/>
        </a:p>
      </dgm:t>
    </dgm:pt>
    <dgm:pt modelId="{DA28EFD1-221B-40FD-9148-82E55293DBE6}" type="sibTrans" cxnId="{D21EFDA0-D7A1-462A-AEB0-801F8919BE58}">
      <dgm:prSet custT="1"/>
      <dgm:spPr/>
      <dgm:t>
        <a:bodyPr/>
        <a:lstStyle/>
        <a:p>
          <a:endParaRPr lang="es-MX" sz="1600"/>
        </a:p>
      </dgm:t>
    </dgm:pt>
    <dgm:pt modelId="{E9B520DB-A5ED-4A52-8EBE-3F5154F987CD}">
      <dgm:prSet phldrT="[Texto]" custT="1"/>
      <dgm:spPr/>
      <dgm:t>
        <a:bodyPr/>
        <a:lstStyle/>
        <a:p>
          <a:r>
            <a:rPr lang="es-MX" sz="2000" dirty="0" smtClean="0"/>
            <a:t>conocimiento</a:t>
          </a:r>
          <a:endParaRPr lang="es-MX" sz="2000" dirty="0"/>
        </a:p>
      </dgm:t>
    </dgm:pt>
    <dgm:pt modelId="{C09E180A-0FC3-413C-B7DB-A5734FCEB3E8}" type="parTrans" cxnId="{FED3572A-C317-4586-BAE7-2B901C189B59}">
      <dgm:prSet/>
      <dgm:spPr/>
      <dgm:t>
        <a:bodyPr/>
        <a:lstStyle/>
        <a:p>
          <a:endParaRPr lang="es-MX" sz="2800"/>
        </a:p>
      </dgm:t>
    </dgm:pt>
    <dgm:pt modelId="{ABF449A3-49C4-4B97-9907-FCB9EC904CED}" type="sibTrans" cxnId="{FED3572A-C317-4586-BAE7-2B901C189B59}">
      <dgm:prSet custT="1"/>
      <dgm:spPr/>
      <dgm:t>
        <a:bodyPr/>
        <a:lstStyle/>
        <a:p>
          <a:endParaRPr lang="es-MX" sz="1600"/>
        </a:p>
      </dgm:t>
    </dgm:pt>
    <dgm:pt modelId="{EB8C39B0-1809-40A2-8A57-49AF2D054073}">
      <dgm:prSet phldrT="[Texto]" custT="1"/>
      <dgm:spPr/>
      <dgm:t>
        <a:bodyPr/>
        <a:lstStyle/>
        <a:p>
          <a:r>
            <a:rPr lang="es-MX" sz="2000" dirty="0" smtClean="0"/>
            <a:t>Cohesión y cooperación</a:t>
          </a:r>
          <a:endParaRPr lang="es-MX" sz="2000" dirty="0"/>
        </a:p>
      </dgm:t>
    </dgm:pt>
    <dgm:pt modelId="{78CE9C31-3C6D-4EEE-BD5A-8F72C684D100}" type="parTrans" cxnId="{0C0DE786-AB82-4948-A190-0A26213E0B55}">
      <dgm:prSet/>
      <dgm:spPr/>
      <dgm:t>
        <a:bodyPr/>
        <a:lstStyle/>
        <a:p>
          <a:endParaRPr lang="es-MX" sz="2800"/>
        </a:p>
      </dgm:t>
    </dgm:pt>
    <dgm:pt modelId="{7CC24464-4C09-4251-9708-B2FDE5540E0C}" type="sibTrans" cxnId="{0C0DE786-AB82-4948-A190-0A26213E0B55}">
      <dgm:prSet/>
      <dgm:spPr/>
      <dgm:t>
        <a:bodyPr/>
        <a:lstStyle/>
        <a:p>
          <a:endParaRPr lang="es-MX" sz="2800"/>
        </a:p>
      </dgm:t>
    </dgm:pt>
    <dgm:pt modelId="{60DD1962-81F5-4BBD-AA1C-EFB05F05B221}" type="pres">
      <dgm:prSet presAssocID="{03EEB002-5540-4848-A060-30CBACF5AE2F}" presName="linearFlow" presStyleCnt="0">
        <dgm:presLayoutVars>
          <dgm:dir/>
          <dgm:resizeHandles val="exact"/>
        </dgm:presLayoutVars>
      </dgm:prSet>
      <dgm:spPr/>
    </dgm:pt>
    <dgm:pt modelId="{B52E63CC-B294-4171-834D-BB4F62B4060E}" type="pres">
      <dgm:prSet presAssocID="{B8D6D7EC-5543-4B3D-A01C-27C083E0AC8E}" presName="node" presStyleLbl="node1" presStyleIdx="0" presStyleCnt="3">
        <dgm:presLayoutVars>
          <dgm:bulletEnabled val="1"/>
        </dgm:presLayoutVars>
      </dgm:prSet>
      <dgm:spPr/>
    </dgm:pt>
    <dgm:pt modelId="{3DA69317-80DA-4992-8F28-DB5D703A8095}" type="pres">
      <dgm:prSet presAssocID="{DA28EFD1-221B-40FD-9148-82E55293DBE6}" presName="spacerL" presStyleCnt="0"/>
      <dgm:spPr/>
    </dgm:pt>
    <dgm:pt modelId="{D3DD2766-2AB6-4623-B8A4-BDCC4C0081ED}" type="pres">
      <dgm:prSet presAssocID="{DA28EFD1-221B-40FD-9148-82E55293DBE6}" presName="sibTrans" presStyleLbl="sibTrans2D1" presStyleIdx="0" presStyleCnt="2"/>
      <dgm:spPr/>
    </dgm:pt>
    <dgm:pt modelId="{A4A19550-30E4-4F9E-B958-BDAFBBB4F158}" type="pres">
      <dgm:prSet presAssocID="{DA28EFD1-221B-40FD-9148-82E55293DBE6}" presName="spacerR" presStyleCnt="0"/>
      <dgm:spPr/>
    </dgm:pt>
    <dgm:pt modelId="{A67E3C16-64D5-4D0E-9191-1F25001010C8}" type="pres">
      <dgm:prSet presAssocID="{E9B520DB-A5ED-4A52-8EBE-3F5154F987CD}" presName="node" presStyleLbl="node1" presStyleIdx="1" presStyleCnt="3">
        <dgm:presLayoutVars>
          <dgm:bulletEnabled val="1"/>
        </dgm:presLayoutVars>
      </dgm:prSet>
      <dgm:spPr/>
      <dgm:t>
        <a:bodyPr/>
        <a:lstStyle/>
        <a:p>
          <a:endParaRPr lang="es-MX"/>
        </a:p>
      </dgm:t>
    </dgm:pt>
    <dgm:pt modelId="{812A5360-370B-4331-829B-D7360ACFD2C6}" type="pres">
      <dgm:prSet presAssocID="{ABF449A3-49C4-4B97-9907-FCB9EC904CED}" presName="spacerL" presStyleCnt="0"/>
      <dgm:spPr/>
    </dgm:pt>
    <dgm:pt modelId="{7C5DBFF3-AABA-4420-B41D-798484A19E5E}" type="pres">
      <dgm:prSet presAssocID="{ABF449A3-49C4-4B97-9907-FCB9EC904CED}" presName="sibTrans" presStyleLbl="sibTrans2D1" presStyleIdx="1" presStyleCnt="2"/>
      <dgm:spPr/>
    </dgm:pt>
    <dgm:pt modelId="{862A2B27-D332-4332-B147-AFCFC90118FC}" type="pres">
      <dgm:prSet presAssocID="{ABF449A3-49C4-4B97-9907-FCB9EC904CED}" presName="spacerR" presStyleCnt="0"/>
      <dgm:spPr/>
    </dgm:pt>
    <dgm:pt modelId="{432768AD-A932-4834-B18C-CDE186F62544}" type="pres">
      <dgm:prSet presAssocID="{EB8C39B0-1809-40A2-8A57-49AF2D054073}" presName="node" presStyleLbl="node1" presStyleIdx="2" presStyleCnt="3">
        <dgm:presLayoutVars>
          <dgm:bulletEnabled val="1"/>
        </dgm:presLayoutVars>
      </dgm:prSet>
      <dgm:spPr/>
    </dgm:pt>
  </dgm:ptLst>
  <dgm:cxnLst>
    <dgm:cxn modelId="{DE649529-F58B-4A82-B920-1BD5265FE43C}" type="presOf" srcId="{ABF449A3-49C4-4B97-9907-FCB9EC904CED}" destId="{7C5DBFF3-AABA-4420-B41D-798484A19E5E}" srcOrd="0" destOrd="0" presId="urn:microsoft.com/office/officeart/2005/8/layout/equation1"/>
    <dgm:cxn modelId="{FED3572A-C317-4586-BAE7-2B901C189B59}" srcId="{03EEB002-5540-4848-A060-30CBACF5AE2F}" destId="{E9B520DB-A5ED-4A52-8EBE-3F5154F987CD}" srcOrd="1" destOrd="0" parTransId="{C09E180A-0FC3-413C-B7DB-A5734FCEB3E8}" sibTransId="{ABF449A3-49C4-4B97-9907-FCB9EC904CED}"/>
    <dgm:cxn modelId="{F85267C7-9554-4926-8225-FCC7A8F5051B}" type="presOf" srcId="{B8D6D7EC-5543-4B3D-A01C-27C083E0AC8E}" destId="{B52E63CC-B294-4171-834D-BB4F62B4060E}" srcOrd="0" destOrd="0" presId="urn:microsoft.com/office/officeart/2005/8/layout/equation1"/>
    <dgm:cxn modelId="{0C0DE786-AB82-4948-A190-0A26213E0B55}" srcId="{03EEB002-5540-4848-A060-30CBACF5AE2F}" destId="{EB8C39B0-1809-40A2-8A57-49AF2D054073}" srcOrd="2" destOrd="0" parTransId="{78CE9C31-3C6D-4EEE-BD5A-8F72C684D100}" sibTransId="{7CC24464-4C09-4251-9708-B2FDE5540E0C}"/>
    <dgm:cxn modelId="{2CB37B1F-01BC-43A3-B7B9-B6E26AA2EB0B}" type="presOf" srcId="{03EEB002-5540-4848-A060-30CBACF5AE2F}" destId="{60DD1962-81F5-4BBD-AA1C-EFB05F05B221}" srcOrd="0" destOrd="0" presId="urn:microsoft.com/office/officeart/2005/8/layout/equation1"/>
    <dgm:cxn modelId="{0CCE9AA2-8BF7-4DB3-8410-7061A96923E1}" type="presOf" srcId="{E9B520DB-A5ED-4A52-8EBE-3F5154F987CD}" destId="{A67E3C16-64D5-4D0E-9191-1F25001010C8}" srcOrd="0" destOrd="0" presId="urn:microsoft.com/office/officeart/2005/8/layout/equation1"/>
    <dgm:cxn modelId="{D21EFDA0-D7A1-462A-AEB0-801F8919BE58}" srcId="{03EEB002-5540-4848-A060-30CBACF5AE2F}" destId="{B8D6D7EC-5543-4B3D-A01C-27C083E0AC8E}" srcOrd="0" destOrd="0" parTransId="{378981A9-749D-4D2D-A554-25E108E15AC5}" sibTransId="{DA28EFD1-221B-40FD-9148-82E55293DBE6}"/>
    <dgm:cxn modelId="{235D3F6C-8C4B-4CCA-8AC8-E426859632B4}" type="presOf" srcId="{DA28EFD1-221B-40FD-9148-82E55293DBE6}" destId="{D3DD2766-2AB6-4623-B8A4-BDCC4C0081ED}" srcOrd="0" destOrd="0" presId="urn:microsoft.com/office/officeart/2005/8/layout/equation1"/>
    <dgm:cxn modelId="{6DF36938-1AD5-4D81-9F3D-452D404B9170}" type="presOf" srcId="{EB8C39B0-1809-40A2-8A57-49AF2D054073}" destId="{432768AD-A932-4834-B18C-CDE186F62544}" srcOrd="0" destOrd="0" presId="urn:microsoft.com/office/officeart/2005/8/layout/equation1"/>
    <dgm:cxn modelId="{949824D5-985E-4402-93BE-48496041857A}" type="presParOf" srcId="{60DD1962-81F5-4BBD-AA1C-EFB05F05B221}" destId="{B52E63CC-B294-4171-834D-BB4F62B4060E}" srcOrd="0" destOrd="0" presId="urn:microsoft.com/office/officeart/2005/8/layout/equation1"/>
    <dgm:cxn modelId="{73913BCE-5CAD-4200-959F-A697AF2A4447}" type="presParOf" srcId="{60DD1962-81F5-4BBD-AA1C-EFB05F05B221}" destId="{3DA69317-80DA-4992-8F28-DB5D703A8095}" srcOrd="1" destOrd="0" presId="urn:microsoft.com/office/officeart/2005/8/layout/equation1"/>
    <dgm:cxn modelId="{FF896BB5-C730-4B6C-BAF5-C4A9A4E35B2C}" type="presParOf" srcId="{60DD1962-81F5-4BBD-AA1C-EFB05F05B221}" destId="{D3DD2766-2AB6-4623-B8A4-BDCC4C0081ED}" srcOrd="2" destOrd="0" presId="urn:microsoft.com/office/officeart/2005/8/layout/equation1"/>
    <dgm:cxn modelId="{5A7E4BE5-E964-4223-9311-0B7EC9920363}" type="presParOf" srcId="{60DD1962-81F5-4BBD-AA1C-EFB05F05B221}" destId="{A4A19550-30E4-4F9E-B958-BDAFBBB4F158}" srcOrd="3" destOrd="0" presId="urn:microsoft.com/office/officeart/2005/8/layout/equation1"/>
    <dgm:cxn modelId="{82F3DFC6-5477-46D1-9D06-4C6CA8E2DA05}" type="presParOf" srcId="{60DD1962-81F5-4BBD-AA1C-EFB05F05B221}" destId="{A67E3C16-64D5-4D0E-9191-1F25001010C8}" srcOrd="4" destOrd="0" presId="urn:microsoft.com/office/officeart/2005/8/layout/equation1"/>
    <dgm:cxn modelId="{FDF5CA5E-7E0D-47EF-A004-F8E22B3DCC29}" type="presParOf" srcId="{60DD1962-81F5-4BBD-AA1C-EFB05F05B221}" destId="{812A5360-370B-4331-829B-D7360ACFD2C6}" srcOrd="5" destOrd="0" presId="urn:microsoft.com/office/officeart/2005/8/layout/equation1"/>
    <dgm:cxn modelId="{D9111959-1D40-44E5-98C1-1CC246D04306}" type="presParOf" srcId="{60DD1962-81F5-4BBD-AA1C-EFB05F05B221}" destId="{7C5DBFF3-AABA-4420-B41D-798484A19E5E}" srcOrd="6" destOrd="0" presId="urn:microsoft.com/office/officeart/2005/8/layout/equation1"/>
    <dgm:cxn modelId="{5814BDCE-A2B4-4A06-B3D2-B692744137BF}" type="presParOf" srcId="{60DD1962-81F5-4BBD-AA1C-EFB05F05B221}" destId="{862A2B27-D332-4332-B147-AFCFC90118FC}" srcOrd="7" destOrd="0" presId="urn:microsoft.com/office/officeart/2005/8/layout/equation1"/>
    <dgm:cxn modelId="{0655967A-1B71-42AF-BE17-597CBC24749C}" type="presParOf" srcId="{60DD1962-81F5-4BBD-AA1C-EFB05F05B221}" destId="{432768AD-A932-4834-B18C-CDE186F62544}" srcOrd="8" destOrd="0" presId="urn:microsoft.com/office/officeart/2005/8/layout/equatio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EB2100F4-1DE7-42AE-AF1B-4132261B5F4E}"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s-MX"/>
        </a:p>
      </dgm:t>
    </dgm:pt>
    <dgm:pt modelId="{5FED8344-2C5C-4EA8-B20D-556AC20B62D6}">
      <dgm:prSet phldrT="[Texto]"/>
      <dgm:spPr/>
      <dgm:t>
        <a:bodyPr/>
        <a:lstStyle/>
        <a:p>
          <a:r>
            <a:rPr lang="es-MX" dirty="0" smtClean="0"/>
            <a:t>la persona equivocada en el lugar equivocado</a:t>
          </a:r>
          <a:endParaRPr lang="es-MX" dirty="0"/>
        </a:p>
      </dgm:t>
    </dgm:pt>
    <dgm:pt modelId="{80C62236-9866-4504-980D-EF2BC59D9985}" type="parTrans" cxnId="{A5956F5F-6E13-49A7-B08D-5A835E391C8D}">
      <dgm:prSet/>
      <dgm:spPr/>
      <dgm:t>
        <a:bodyPr/>
        <a:lstStyle/>
        <a:p>
          <a:endParaRPr lang="es-MX"/>
        </a:p>
      </dgm:t>
    </dgm:pt>
    <dgm:pt modelId="{BCF6630B-A3F2-48A3-BBE9-163002794AF4}" type="sibTrans" cxnId="{A5956F5F-6E13-49A7-B08D-5A835E391C8D}">
      <dgm:prSet/>
      <dgm:spPr/>
      <dgm:t>
        <a:bodyPr/>
        <a:lstStyle/>
        <a:p>
          <a:endParaRPr lang="es-MX"/>
        </a:p>
      </dgm:t>
    </dgm:pt>
    <dgm:pt modelId="{91A5477C-9439-4857-8983-2DDC1A50836B}">
      <dgm:prSet phldrT="[Texto]"/>
      <dgm:spPr/>
      <dgm:t>
        <a:bodyPr/>
        <a:lstStyle/>
        <a:p>
          <a:r>
            <a:rPr lang="es-MX" dirty="0" smtClean="0"/>
            <a:t>implica una regresión en la tarea, </a:t>
          </a:r>
          <a:endParaRPr lang="es-MX" dirty="0"/>
        </a:p>
      </dgm:t>
    </dgm:pt>
    <dgm:pt modelId="{5F7B161B-121D-4766-913E-9257EF039F73}" type="parTrans" cxnId="{D922F3FA-0130-4B54-B951-FFBAD27CEF8F}">
      <dgm:prSet/>
      <dgm:spPr/>
      <dgm:t>
        <a:bodyPr/>
        <a:lstStyle/>
        <a:p>
          <a:endParaRPr lang="es-MX"/>
        </a:p>
      </dgm:t>
    </dgm:pt>
    <dgm:pt modelId="{0B251E44-506A-4993-825E-D45D04E3F573}" type="sibTrans" cxnId="{D922F3FA-0130-4B54-B951-FFBAD27CEF8F}">
      <dgm:prSet/>
      <dgm:spPr/>
      <dgm:t>
        <a:bodyPr/>
        <a:lstStyle/>
        <a:p>
          <a:endParaRPr lang="es-MX"/>
        </a:p>
      </dgm:t>
    </dgm:pt>
    <dgm:pt modelId="{152AAC45-C08F-414E-8DB5-9835C6A253B3}">
      <dgm:prSet phldrT="[Texto]"/>
      <dgm:spPr/>
      <dgm:t>
        <a:bodyPr/>
        <a:lstStyle/>
        <a:p>
          <a:r>
            <a:rPr lang="es-MX" dirty="0" smtClean="0"/>
            <a:t>la persona equivocada en el lugar correcto</a:t>
          </a:r>
          <a:endParaRPr lang="es-MX" dirty="0"/>
        </a:p>
      </dgm:t>
    </dgm:pt>
    <dgm:pt modelId="{C21F89B5-8203-4EB3-A0A4-0DBE5CC2AE5B}" type="parTrans" cxnId="{3334AEAD-FF57-4E17-9C4C-9BF737183B8A}">
      <dgm:prSet/>
      <dgm:spPr/>
      <dgm:t>
        <a:bodyPr/>
        <a:lstStyle/>
        <a:p>
          <a:endParaRPr lang="es-MX"/>
        </a:p>
      </dgm:t>
    </dgm:pt>
    <dgm:pt modelId="{6C09B51E-2DC2-4129-A7DC-1E658EC70AB3}" type="sibTrans" cxnId="{3334AEAD-FF57-4E17-9C4C-9BF737183B8A}">
      <dgm:prSet/>
      <dgm:spPr/>
      <dgm:t>
        <a:bodyPr/>
        <a:lstStyle/>
        <a:p>
          <a:endParaRPr lang="es-MX"/>
        </a:p>
      </dgm:t>
    </dgm:pt>
    <dgm:pt modelId="{DBA1DB89-E158-4BE1-B4CD-8D794D44B3F8}">
      <dgm:prSet phldrT="[Texto]"/>
      <dgm:spPr/>
      <dgm:t>
        <a:bodyPr/>
        <a:lstStyle/>
        <a:p>
          <a:r>
            <a:rPr lang="es-MX" dirty="0" smtClean="0"/>
            <a:t>puede generar frustración, </a:t>
          </a:r>
          <a:endParaRPr lang="es-MX" dirty="0"/>
        </a:p>
      </dgm:t>
    </dgm:pt>
    <dgm:pt modelId="{4D1DDB0F-C832-4C23-AA42-D3ED7A86C3D3}" type="parTrans" cxnId="{1B47458C-034F-41AA-8AA9-DD4D95AE8B33}">
      <dgm:prSet/>
      <dgm:spPr/>
      <dgm:t>
        <a:bodyPr/>
        <a:lstStyle/>
        <a:p>
          <a:endParaRPr lang="es-MX"/>
        </a:p>
      </dgm:t>
    </dgm:pt>
    <dgm:pt modelId="{06423473-E4DC-4693-AE5F-0F33A801A50E}" type="sibTrans" cxnId="{1B47458C-034F-41AA-8AA9-DD4D95AE8B33}">
      <dgm:prSet/>
      <dgm:spPr/>
      <dgm:t>
        <a:bodyPr/>
        <a:lstStyle/>
        <a:p>
          <a:endParaRPr lang="es-MX"/>
        </a:p>
      </dgm:t>
    </dgm:pt>
    <dgm:pt modelId="{B100CEF6-A535-4FA3-826E-C2272E3EC35B}">
      <dgm:prSet phldrT="[Texto]"/>
      <dgm:spPr/>
      <dgm:t>
        <a:bodyPr/>
        <a:lstStyle/>
        <a:p>
          <a:r>
            <a:rPr lang="es-MX" dirty="0" smtClean="0"/>
            <a:t>la persona correcta en el lugar equivocado</a:t>
          </a:r>
          <a:endParaRPr lang="es-MX" dirty="0"/>
        </a:p>
      </dgm:t>
    </dgm:pt>
    <dgm:pt modelId="{739EB8B3-1E5B-4F4B-A618-07FE6371FA84}" type="parTrans" cxnId="{3C0EDE1C-B0D4-45C0-BA2C-C19AFCF531FE}">
      <dgm:prSet/>
      <dgm:spPr/>
      <dgm:t>
        <a:bodyPr/>
        <a:lstStyle/>
        <a:p>
          <a:endParaRPr lang="es-MX"/>
        </a:p>
      </dgm:t>
    </dgm:pt>
    <dgm:pt modelId="{517B9618-D0C5-492D-97E9-AA1A40374106}" type="sibTrans" cxnId="{3C0EDE1C-B0D4-45C0-BA2C-C19AFCF531FE}">
      <dgm:prSet/>
      <dgm:spPr/>
      <dgm:t>
        <a:bodyPr/>
        <a:lstStyle/>
        <a:p>
          <a:endParaRPr lang="es-MX"/>
        </a:p>
      </dgm:t>
    </dgm:pt>
    <dgm:pt modelId="{B0CE5011-3636-4C3A-97AE-997BF232DA5A}">
      <dgm:prSet phldrT="[Texto]"/>
      <dgm:spPr/>
      <dgm:t>
        <a:bodyPr/>
        <a:lstStyle/>
        <a:p>
          <a:r>
            <a:rPr lang="es-MX" dirty="0" smtClean="0"/>
            <a:t>provoca confusión, </a:t>
          </a:r>
          <a:endParaRPr lang="es-MX" dirty="0"/>
        </a:p>
      </dgm:t>
    </dgm:pt>
    <dgm:pt modelId="{316DB170-311B-4E93-A1AE-FE36EA3A3EF3}" type="parTrans" cxnId="{07A1AA8D-C445-4F40-A541-9E2A6CE17F3C}">
      <dgm:prSet/>
      <dgm:spPr/>
      <dgm:t>
        <a:bodyPr/>
        <a:lstStyle/>
        <a:p>
          <a:endParaRPr lang="es-MX"/>
        </a:p>
      </dgm:t>
    </dgm:pt>
    <dgm:pt modelId="{05D00532-57A2-4784-8F99-C6FA42C8818C}" type="sibTrans" cxnId="{07A1AA8D-C445-4F40-A541-9E2A6CE17F3C}">
      <dgm:prSet/>
      <dgm:spPr/>
      <dgm:t>
        <a:bodyPr/>
        <a:lstStyle/>
        <a:p>
          <a:endParaRPr lang="es-MX"/>
        </a:p>
      </dgm:t>
    </dgm:pt>
    <dgm:pt modelId="{0197C375-03A4-468F-B291-83B2C2513DEC}">
      <dgm:prSet phldrT="[Texto]"/>
      <dgm:spPr/>
      <dgm:t>
        <a:bodyPr/>
        <a:lstStyle/>
        <a:p>
          <a:r>
            <a:rPr lang="es-MX" dirty="0" smtClean="0"/>
            <a:t>la persona correcta en el lugar correcto</a:t>
          </a:r>
          <a:endParaRPr lang="es-MX" dirty="0"/>
        </a:p>
      </dgm:t>
    </dgm:pt>
    <dgm:pt modelId="{7D54E532-F7E1-4840-A261-E44A616C3CC0}" type="parTrans" cxnId="{0C72E00E-8C78-4F58-B451-08094FB2D26E}">
      <dgm:prSet/>
      <dgm:spPr/>
      <dgm:t>
        <a:bodyPr/>
        <a:lstStyle/>
        <a:p>
          <a:endParaRPr lang="es-MX"/>
        </a:p>
      </dgm:t>
    </dgm:pt>
    <dgm:pt modelId="{4FB83D7F-99DC-4177-8700-7CABCA05792F}" type="sibTrans" cxnId="{0C72E00E-8C78-4F58-B451-08094FB2D26E}">
      <dgm:prSet/>
      <dgm:spPr/>
      <dgm:t>
        <a:bodyPr/>
        <a:lstStyle/>
        <a:p>
          <a:endParaRPr lang="es-MX"/>
        </a:p>
      </dgm:t>
    </dgm:pt>
    <dgm:pt modelId="{D5038CAF-7690-422D-B5DF-8829A91A5333}">
      <dgm:prSet phldrT="[Texto]"/>
      <dgm:spPr/>
      <dgm:t>
        <a:bodyPr/>
        <a:lstStyle/>
        <a:p>
          <a:r>
            <a:rPr lang="es-MX" dirty="0" smtClean="0"/>
            <a:t>genera progreso</a:t>
          </a:r>
          <a:endParaRPr lang="es-MX" dirty="0"/>
        </a:p>
      </dgm:t>
    </dgm:pt>
    <dgm:pt modelId="{9A3ED4C2-7720-41EB-8C56-9C6B2A04B896}" type="parTrans" cxnId="{73B455AD-5F49-454B-92A7-F92FE309CCD8}">
      <dgm:prSet/>
      <dgm:spPr/>
      <dgm:t>
        <a:bodyPr/>
        <a:lstStyle/>
        <a:p>
          <a:endParaRPr lang="es-MX"/>
        </a:p>
      </dgm:t>
    </dgm:pt>
    <dgm:pt modelId="{9AA277B1-C0B6-4EA9-8F2D-0FEA9BF7B355}" type="sibTrans" cxnId="{73B455AD-5F49-454B-92A7-F92FE309CCD8}">
      <dgm:prSet/>
      <dgm:spPr/>
      <dgm:t>
        <a:bodyPr/>
        <a:lstStyle/>
        <a:p>
          <a:endParaRPr lang="es-MX"/>
        </a:p>
      </dgm:t>
    </dgm:pt>
    <dgm:pt modelId="{C3D4417A-7028-466C-BE13-BF0D678F5EA9}">
      <dgm:prSet phldrT="[Texto]"/>
      <dgm:spPr/>
      <dgm:t>
        <a:bodyPr/>
        <a:lstStyle/>
        <a:p>
          <a:r>
            <a:rPr lang="es-MX" dirty="0" smtClean="0"/>
            <a:t>Personas correctas en el lugar correcto</a:t>
          </a:r>
          <a:endParaRPr lang="es-MX" dirty="0"/>
        </a:p>
      </dgm:t>
    </dgm:pt>
    <dgm:pt modelId="{BF15BA64-343C-42F4-9537-89453F0D6F51}" type="parTrans" cxnId="{BE250E8D-D41B-4B45-849D-F518D6416BEE}">
      <dgm:prSet/>
      <dgm:spPr/>
      <dgm:t>
        <a:bodyPr/>
        <a:lstStyle/>
        <a:p>
          <a:endParaRPr lang="es-MX"/>
        </a:p>
      </dgm:t>
    </dgm:pt>
    <dgm:pt modelId="{3244EDD8-8EAB-46DB-9246-AC41FB38ECB8}" type="sibTrans" cxnId="{BE250E8D-D41B-4B45-849D-F518D6416BEE}">
      <dgm:prSet/>
      <dgm:spPr/>
      <dgm:t>
        <a:bodyPr/>
        <a:lstStyle/>
        <a:p>
          <a:endParaRPr lang="es-MX"/>
        </a:p>
      </dgm:t>
    </dgm:pt>
    <dgm:pt modelId="{E3BA2F73-56D9-4886-9476-9B71C7CB70E5}">
      <dgm:prSet phldrT="[Texto]"/>
      <dgm:spPr/>
      <dgm:t>
        <a:bodyPr/>
        <a:lstStyle/>
        <a:p>
          <a:r>
            <a:rPr lang="es-MX" dirty="0" smtClean="0"/>
            <a:t>Triunfo</a:t>
          </a:r>
          <a:endParaRPr lang="es-MX" dirty="0"/>
        </a:p>
      </dgm:t>
    </dgm:pt>
    <dgm:pt modelId="{C3509341-65A8-474D-918C-933793701C91}" type="parTrans" cxnId="{F9F5F1C2-5824-44E3-AAFD-CCA3B4178C8F}">
      <dgm:prSet/>
      <dgm:spPr/>
      <dgm:t>
        <a:bodyPr/>
        <a:lstStyle/>
        <a:p>
          <a:endParaRPr lang="es-MX"/>
        </a:p>
      </dgm:t>
    </dgm:pt>
    <dgm:pt modelId="{92FA660E-7231-41BB-BFA7-7983AAFA5811}" type="sibTrans" cxnId="{F9F5F1C2-5824-44E3-AAFD-CCA3B4178C8F}">
      <dgm:prSet/>
      <dgm:spPr/>
      <dgm:t>
        <a:bodyPr/>
        <a:lstStyle/>
        <a:p>
          <a:endParaRPr lang="es-MX"/>
        </a:p>
      </dgm:t>
    </dgm:pt>
    <dgm:pt modelId="{3439DE87-2A1E-4A37-A7EB-17027A0AE180}" type="pres">
      <dgm:prSet presAssocID="{EB2100F4-1DE7-42AE-AF1B-4132261B5F4E}" presName="linear" presStyleCnt="0">
        <dgm:presLayoutVars>
          <dgm:animLvl val="lvl"/>
          <dgm:resizeHandles val="exact"/>
        </dgm:presLayoutVars>
      </dgm:prSet>
      <dgm:spPr/>
    </dgm:pt>
    <dgm:pt modelId="{0224BD62-017E-4218-8F7B-727D65CF3AEF}" type="pres">
      <dgm:prSet presAssocID="{5FED8344-2C5C-4EA8-B20D-556AC20B62D6}" presName="parentText" presStyleLbl="node1" presStyleIdx="0" presStyleCnt="5">
        <dgm:presLayoutVars>
          <dgm:chMax val="0"/>
          <dgm:bulletEnabled val="1"/>
        </dgm:presLayoutVars>
      </dgm:prSet>
      <dgm:spPr/>
      <dgm:t>
        <a:bodyPr/>
        <a:lstStyle/>
        <a:p>
          <a:endParaRPr lang="es-MX"/>
        </a:p>
      </dgm:t>
    </dgm:pt>
    <dgm:pt modelId="{12A2D5BF-FD94-4496-BF9F-F0C243224DE4}" type="pres">
      <dgm:prSet presAssocID="{5FED8344-2C5C-4EA8-B20D-556AC20B62D6}" presName="childText" presStyleLbl="revTx" presStyleIdx="0" presStyleCnt="5">
        <dgm:presLayoutVars>
          <dgm:bulletEnabled val="1"/>
        </dgm:presLayoutVars>
      </dgm:prSet>
      <dgm:spPr/>
      <dgm:t>
        <a:bodyPr/>
        <a:lstStyle/>
        <a:p>
          <a:endParaRPr lang="es-MX"/>
        </a:p>
      </dgm:t>
    </dgm:pt>
    <dgm:pt modelId="{DC2842ED-9349-4A6E-AA81-798D9C72571D}" type="pres">
      <dgm:prSet presAssocID="{152AAC45-C08F-414E-8DB5-9835C6A253B3}" presName="parentText" presStyleLbl="node1" presStyleIdx="1" presStyleCnt="5">
        <dgm:presLayoutVars>
          <dgm:chMax val="0"/>
          <dgm:bulletEnabled val="1"/>
        </dgm:presLayoutVars>
      </dgm:prSet>
      <dgm:spPr/>
    </dgm:pt>
    <dgm:pt modelId="{2AA37682-65E7-411C-9918-4518A845B229}" type="pres">
      <dgm:prSet presAssocID="{152AAC45-C08F-414E-8DB5-9835C6A253B3}" presName="childText" presStyleLbl="revTx" presStyleIdx="1" presStyleCnt="5">
        <dgm:presLayoutVars>
          <dgm:bulletEnabled val="1"/>
        </dgm:presLayoutVars>
      </dgm:prSet>
      <dgm:spPr/>
      <dgm:t>
        <a:bodyPr/>
        <a:lstStyle/>
        <a:p>
          <a:endParaRPr lang="es-MX"/>
        </a:p>
      </dgm:t>
    </dgm:pt>
    <dgm:pt modelId="{390E5CBE-887B-4943-B362-1F14872B44F2}" type="pres">
      <dgm:prSet presAssocID="{B100CEF6-A535-4FA3-826E-C2272E3EC35B}" presName="parentText" presStyleLbl="node1" presStyleIdx="2" presStyleCnt="5">
        <dgm:presLayoutVars>
          <dgm:chMax val="0"/>
          <dgm:bulletEnabled val="1"/>
        </dgm:presLayoutVars>
      </dgm:prSet>
      <dgm:spPr/>
    </dgm:pt>
    <dgm:pt modelId="{0AE7AF03-41B6-4000-98E8-65F01BEDD1E1}" type="pres">
      <dgm:prSet presAssocID="{B100CEF6-A535-4FA3-826E-C2272E3EC35B}" presName="childText" presStyleLbl="revTx" presStyleIdx="2" presStyleCnt="5">
        <dgm:presLayoutVars>
          <dgm:bulletEnabled val="1"/>
        </dgm:presLayoutVars>
      </dgm:prSet>
      <dgm:spPr/>
      <dgm:t>
        <a:bodyPr/>
        <a:lstStyle/>
        <a:p>
          <a:endParaRPr lang="es-MX"/>
        </a:p>
      </dgm:t>
    </dgm:pt>
    <dgm:pt modelId="{D7EAB1A6-FB55-4C3B-ACBB-CE5C16B8D27B}" type="pres">
      <dgm:prSet presAssocID="{0197C375-03A4-468F-B291-83B2C2513DEC}" presName="parentText" presStyleLbl="node1" presStyleIdx="3" presStyleCnt="5">
        <dgm:presLayoutVars>
          <dgm:chMax val="0"/>
          <dgm:bulletEnabled val="1"/>
        </dgm:presLayoutVars>
      </dgm:prSet>
      <dgm:spPr/>
    </dgm:pt>
    <dgm:pt modelId="{037A7A2B-3322-4DDD-B876-9C2893F21A2B}" type="pres">
      <dgm:prSet presAssocID="{0197C375-03A4-468F-B291-83B2C2513DEC}" presName="childText" presStyleLbl="revTx" presStyleIdx="3" presStyleCnt="5">
        <dgm:presLayoutVars>
          <dgm:bulletEnabled val="1"/>
        </dgm:presLayoutVars>
      </dgm:prSet>
      <dgm:spPr/>
      <dgm:t>
        <a:bodyPr/>
        <a:lstStyle/>
        <a:p>
          <a:endParaRPr lang="es-MX"/>
        </a:p>
      </dgm:t>
    </dgm:pt>
    <dgm:pt modelId="{47B8DE37-7F8D-43E5-9179-54F63A609816}" type="pres">
      <dgm:prSet presAssocID="{C3D4417A-7028-466C-BE13-BF0D678F5EA9}" presName="parentText" presStyleLbl="node1" presStyleIdx="4" presStyleCnt="5">
        <dgm:presLayoutVars>
          <dgm:chMax val="0"/>
          <dgm:bulletEnabled val="1"/>
        </dgm:presLayoutVars>
      </dgm:prSet>
      <dgm:spPr/>
      <dgm:t>
        <a:bodyPr/>
        <a:lstStyle/>
        <a:p>
          <a:endParaRPr lang="es-MX"/>
        </a:p>
      </dgm:t>
    </dgm:pt>
    <dgm:pt modelId="{A508D132-F83B-444F-A967-87135D2DD873}" type="pres">
      <dgm:prSet presAssocID="{C3D4417A-7028-466C-BE13-BF0D678F5EA9}" presName="childText" presStyleLbl="revTx" presStyleIdx="4" presStyleCnt="5">
        <dgm:presLayoutVars>
          <dgm:bulletEnabled val="1"/>
        </dgm:presLayoutVars>
      </dgm:prSet>
      <dgm:spPr/>
    </dgm:pt>
  </dgm:ptLst>
  <dgm:cxnLst>
    <dgm:cxn modelId="{DA20BDC7-34F2-4CEA-A167-9FEE5AB3F7A6}" type="presOf" srcId="{D5038CAF-7690-422D-B5DF-8829A91A5333}" destId="{037A7A2B-3322-4DDD-B876-9C2893F21A2B}" srcOrd="0" destOrd="0" presId="urn:microsoft.com/office/officeart/2005/8/layout/vList2"/>
    <dgm:cxn modelId="{1B47458C-034F-41AA-8AA9-DD4D95AE8B33}" srcId="{152AAC45-C08F-414E-8DB5-9835C6A253B3}" destId="{DBA1DB89-E158-4BE1-B4CD-8D794D44B3F8}" srcOrd="0" destOrd="0" parTransId="{4D1DDB0F-C832-4C23-AA42-D3ED7A86C3D3}" sibTransId="{06423473-E4DC-4693-AE5F-0F33A801A50E}"/>
    <dgm:cxn modelId="{A5956F5F-6E13-49A7-B08D-5A835E391C8D}" srcId="{EB2100F4-1DE7-42AE-AF1B-4132261B5F4E}" destId="{5FED8344-2C5C-4EA8-B20D-556AC20B62D6}" srcOrd="0" destOrd="0" parTransId="{80C62236-9866-4504-980D-EF2BC59D9985}" sibTransId="{BCF6630B-A3F2-48A3-BBE9-163002794AF4}"/>
    <dgm:cxn modelId="{73B455AD-5F49-454B-92A7-F92FE309CCD8}" srcId="{0197C375-03A4-468F-B291-83B2C2513DEC}" destId="{D5038CAF-7690-422D-B5DF-8829A91A5333}" srcOrd="0" destOrd="0" parTransId="{9A3ED4C2-7720-41EB-8C56-9C6B2A04B896}" sibTransId="{9AA277B1-C0B6-4EA9-8F2D-0FEA9BF7B355}"/>
    <dgm:cxn modelId="{CD4C9D4A-7ADF-4861-92C8-AA5F4AF9FB59}" type="presOf" srcId="{B100CEF6-A535-4FA3-826E-C2272E3EC35B}" destId="{390E5CBE-887B-4943-B362-1F14872B44F2}" srcOrd="0" destOrd="0" presId="urn:microsoft.com/office/officeart/2005/8/layout/vList2"/>
    <dgm:cxn modelId="{C1C9B899-E52F-4E86-B473-3746009EF3BE}" type="presOf" srcId="{C3D4417A-7028-466C-BE13-BF0D678F5EA9}" destId="{47B8DE37-7F8D-43E5-9179-54F63A609816}" srcOrd="0" destOrd="0" presId="urn:microsoft.com/office/officeart/2005/8/layout/vList2"/>
    <dgm:cxn modelId="{57917361-314F-4F60-BBFF-8100279E9B3D}" type="presOf" srcId="{91A5477C-9439-4857-8983-2DDC1A50836B}" destId="{12A2D5BF-FD94-4496-BF9F-F0C243224DE4}" srcOrd="0" destOrd="0" presId="urn:microsoft.com/office/officeart/2005/8/layout/vList2"/>
    <dgm:cxn modelId="{F9F5F1C2-5824-44E3-AAFD-CCA3B4178C8F}" srcId="{C3D4417A-7028-466C-BE13-BF0D678F5EA9}" destId="{E3BA2F73-56D9-4886-9476-9B71C7CB70E5}" srcOrd="0" destOrd="0" parTransId="{C3509341-65A8-474D-918C-933793701C91}" sibTransId="{92FA660E-7231-41BB-BFA7-7983AAFA5811}"/>
    <dgm:cxn modelId="{9F4C49F3-F1F7-4443-8BCD-5F329223BCA0}" type="presOf" srcId="{5FED8344-2C5C-4EA8-B20D-556AC20B62D6}" destId="{0224BD62-017E-4218-8F7B-727D65CF3AEF}" srcOrd="0" destOrd="0" presId="urn:microsoft.com/office/officeart/2005/8/layout/vList2"/>
    <dgm:cxn modelId="{0C72E00E-8C78-4F58-B451-08094FB2D26E}" srcId="{EB2100F4-1DE7-42AE-AF1B-4132261B5F4E}" destId="{0197C375-03A4-468F-B291-83B2C2513DEC}" srcOrd="3" destOrd="0" parTransId="{7D54E532-F7E1-4840-A261-E44A616C3CC0}" sibTransId="{4FB83D7F-99DC-4177-8700-7CABCA05792F}"/>
    <dgm:cxn modelId="{37547C8A-B0B6-4151-AD8B-6FAAE77F3AA8}" type="presOf" srcId="{0197C375-03A4-468F-B291-83B2C2513DEC}" destId="{D7EAB1A6-FB55-4C3B-ACBB-CE5C16B8D27B}" srcOrd="0" destOrd="0" presId="urn:microsoft.com/office/officeart/2005/8/layout/vList2"/>
    <dgm:cxn modelId="{46D8C9AE-DAB9-4F18-8BD3-15DEC20E6877}" type="presOf" srcId="{EB2100F4-1DE7-42AE-AF1B-4132261B5F4E}" destId="{3439DE87-2A1E-4A37-A7EB-17027A0AE180}" srcOrd="0" destOrd="0" presId="urn:microsoft.com/office/officeart/2005/8/layout/vList2"/>
    <dgm:cxn modelId="{BE250E8D-D41B-4B45-849D-F518D6416BEE}" srcId="{EB2100F4-1DE7-42AE-AF1B-4132261B5F4E}" destId="{C3D4417A-7028-466C-BE13-BF0D678F5EA9}" srcOrd="4" destOrd="0" parTransId="{BF15BA64-343C-42F4-9537-89453F0D6F51}" sibTransId="{3244EDD8-8EAB-46DB-9246-AC41FB38ECB8}"/>
    <dgm:cxn modelId="{19DDE1FD-BE28-47FB-818C-F476F08BEC58}" type="presOf" srcId="{B0CE5011-3636-4C3A-97AE-997BF232DA5A}" destId="{0AE7AF03-41B6-4000-98E8-65F01BEDD1E1}" srcOrd="0" destOrd="0" presId="urn:microsoft.com/office/officeart/2005/8/layout/vList2"/>
    <dgm:cxn modelId="{07A1AA8D-C445-4F40-A541-9E2A6CE17F3C}" srcId="{B100CEF6-A535-4FA3-826E-C2272E3EC35B}" destId="{B0CE5011-3636-4C3A-97AE-997BF232DA5A}" srcOrd="0" destOrd="0" parTransId="{316DB170-311B-4E93-A1AE-FE36EA3A3EF3}" sibTransId="{05D00532-57A2-4784-8F99-C6FA42C8818C}"/>
    <dgm:cxn modelId="{6AABED52-3719-4E92-8CFF-3A006ADB20AF}" type="presOf" srcId="{DBA1DB89-E158-4BE1-B4CD-8D794D44B3F8}" destId="{2AA37682-65E7-411C-9918-4518A845B229}" srcOrd="0" destOrd="0" presId="urn:microsoft.com/office/officeart/2005/8/layout/vList2"/>
    <dgm:cxn modelId="{D922F3FA-0130-4B54-B951-FFBAD27CEF8F}" srcId="{5FED8344-2C5C-4EA8-B20D-556AC20B62D6}" destId="{91A5477C-9439-4857-8983-2DDC1A50836B}" srcOrd="0" destOrd="0" parTransId="{5F7B161B-121D-4766-913E-9257EF039F73}" sibTransId="{0B251E44-506A-4993-825E-D45D04E3F573}"/>
    <dgm:cxn modelId="{3334AEAD-FF57-4E17-9C4C-9BF737183B8A}" srcId="{EB2100F4-1DE7-42AE-AF1B-4132261B5F4E}" destId="{152AAC45-C08F-414E-8DB5-9835C6A253B3}" srcOrd="1" destOrd="0" parTransId="{C21F89B5-8203-4EB3-A0A4-0DBE5CC2AE5B}" sibTransId="{6C09B51E-2DC2-4129-A7DC-1E658EC70AB3}"/>
    <dgm:cxn modelId="{ED818712-A08B-4E4B-938D-EC677C532252}" type="presOf" srcId="{E3BA2F73-56D9-4886-9476-9B71C7CB70E5}" destId="{A508D132-F83B-444F-A967-87135D2DD873}" srcOrd="0" destOrd="0" presId="urn:microsoft.com/office/officeart/2005/8/layout/vList2"/>
    <dgm:cxn modelId="{605C1F97-132A-4792-B299-1D31040CEECE}" type="presOf" srcId="{152AAC45-C08F-414E-8DB5-9835C6A253B3}" destId="{DC2842ED-9349-4A6E-AA81-798D9C72571D}" srcOrd="0" destOrd="0" presId="urn:microsoft.com/office/officeart/2005/8/layout/vList2"/>
    <dgm:cxn modelId="{3C0EDE1C-B0D4-45C0-BA2C-C19AFCF531FE}" srcId="{EB2100F4-1DE7-42AE-AF1B-4132261B5F4E}" destId="{B100CEF6-A535-4FA3-826E-C2272E3EC35B}" srcOrd="2" destOrd="0" parTransId="{739EB8B3-1E5B-4F4B-A618-07FE6371FA84}" sibTransId="{517B9618-D0C5-492D-97E9-AA1A40374106}"/>
    <dgm:cxn modelId="{A6F9A895-EF28-4933-B9C3-8F66FF47E5B4}" type="presParOf" srcId="{3439DE87-2A1E-4A37-A7EB-17027A0AE180}" destId="{0224BD62-017E-4218-8F7B-727D65CF3AEF}" srcOrd="0" destOrd="0" presId="urn:microsoft.com/office/officeart/2005/8/layout/vList2"/>
    <dgm:cxn modelId="{014662EE-5926-4BDF-9B69-E25D56A4C004}" type="presParOf" srcId="{3439DE87-2A1E-4A37-A7EB-17027A0AE180}" destId="{12A2D5BF-FD94-4496-BF9F-F0C243224DE4}" srcOrd="1" destOrd="0" presId="urn:microsoft.com/office/officeart/2005/8/layout/vList2"/>
    <dgm:cxn modelId="{32A2C20A-C1B7-4148-88D9-4DDCDE29A29A}" type="presParOf" srcId="{3439DE87-2A1E-4A37-A7EB-17027A0AE180}" destId="{DC2842ED-9349-4A6E-AA81-798D9C72571D}" srcOrd="2" destOrd="0" presId="urn:microsoft.com/office/officeart/2005/8/layout/vList2"/>
    <dgm:cxn modelId="{091149AB-F7D6-4ACE-ADBD-AEAAE482BFE0}" type="presParOf" srcId="{3439DE87-2A1E-4A37-A7EB-17027A0AE180}" destId="{2AA37682-65E7-411C-9918-4518A845B229}" srcOrd="3" destOrd="0" presId="urn:microsoft.com/office/officeart/2005/8/layout/vList2"/>
    <dgm:cxn modelId="{A073D484-ACA1-43AF-8ED8-AA6E190CD01F}" type="presParOf" srcId="{3439DE87-2A1E-4A37-A7EB-17027A0AE180}" destId="{390E5CBE-887B-4943-B362-1F14872B44F2}" srcOrd="4" destOrd="0" presId="urn:microsoft.com/office/officeart/2005/8/layout/vList2"/>
    <dgm:cxn modelId="{F9D44322-9502-4C61-A772-EA68981F2835}" type="presParOf" srcId="{3439DE87-2A1E-4A37-A7EB-17027A0AE180}" destId="{0AE7AF03-41B6-4000-98E8-65F01BEDD1E1}" srcOrd="5" destOrd="0" presId="urn:microsoft.com/office/officeart/2005/8/layout/vList2"/>
    <dgm:cxn modelId="{9C43E7B2-26CC-40DA-BFD8-A94ACD4D88B4}" type="presParOf" srcId="{3439DE87-2A1E-4A37-A7EB-17027A0AE180}" destId="{D7EAB1A6-FB55-4C3B-ACBB-CE5C16B8D27B}" srcOrd="6" destOrd="0" presId="urn:microsoft.com/office/officeart/2005/8/layout/vList2"/>
    <dgm:cxn modelId="{9F5CF730-3561-401A-9B45-00B7601B3510}" type="presParOf" srcId="{3439DE87-2A1E-4A37-A7EB-17027A0AE180}" destId="{037A7A2B-3322-4DDD-B876-9C2893F21A2B}" srcOrd="7" destOrd="0" presId="urn:microsoft.com/office/officeart/2005/8/layout/vList2"/>
    <dgm:cxn modelId="{AB2FDFFF-B366-4745-9930-56974B78EE67}" type="presParOf" srcId="{3439DE87-2A1E-4A37-A7EB-17027A0AE180}" destId="{47B8DE37-7F8D-43E5-9179-54F63A609816}" srcOrd="8" destOrd="0" presId="urn:microsoft.com/office/officeart/2005/8/layout/vList2"/>
    <dgm:cxn modelId="{5F98D3BF-2F4F-468F-B4C5-BC48FC102458}" type="presParOf" srcId="{3439DE87-2A1E-4A37-A7EB-17027A0AE180}" destId="{A508D132-F83B-444F-A967-87135D2DD873}" srcOrd="9"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4497297-C3AD-4EFE-BA98-5296BB7A9467}"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s-MX"/>
        </a:p>
      </dgm:t>
    </dgm:pt>
    <dgm:pt modelId="{8C489F8F-DC5D-41C0-A1D8-94515AB7B720}">
      <dgm:prSet phldrT="[Texto]"/>
      <dgm:spPr/>
      <dgm:t>
        <a:bodyPr/>
        <a:lstStyle/>
        <a:p>
          <a:r>
            <a:rPr lang="es-MX" dirty="0" smtClean="0"/>
            <a:t>Qué es </a:t>
          </a:r>
          <a:endParaRPr lang="es-MX" dirty="0"/>
        </a:p>
      </dgm:t>
    </dgm:pt>
    <dgm:pt modelId="{CC3EE8DF-0B1B-4CA0-B213-6AD2A36F82FB}" type="parTrans" cxnId="{054DE153-3E8D-4453-8D8C-B0A545845F1F}">
      <dgm:prSet/>
      <dgm:spPr/>
      <dgm:t>
        <a:bodyPr/>
        <a:lstStyle/>
        <a:p>
          <a:endParaRPr lang="es-MX"/>
        </a:p>
      </dgm:t>
    </dgm:pt>
    <dgm:pt modelId="{72D353C9-D054-4A57-BFB8-BE9A3E17C817}" type="sibTrans" cxnId="{054DE153-3E8D-4453-8D8C-B0A545845F1F}">
      <dgm:prSet/>
      <dgm:spPr/>
      <dgm:t>
        <a:bodyPr/>
        <a:lstStyle/>
        <a:p>
          <a:endParaRPr lang="es-MX"/>
        </a:p>
      </dgm:t>
    </dgm:pt>
    <dgm:pt modelId="{15663D30-717A-4FF5-A1CF-27D737C9C64A}">
      <dgm:prSet phldrT="[Texto]"/>
      <dgm:spPr/>
      <dgm:t>
        <a:bodyPr/>
        <a:lstStyle/>
        <a:p>
          <a:r>
            <a:rPr lang="es-MX" dirty="0" smtClean="0"/>
            <a:t>Cómo se hace</a:t>
          </a:r>
          <a:endParaRPr lang="es-MX" dirty="0"/>
        </a:p>
      </dgm:t>
    </dgm:pt>
    <dgm:pt modelId="{E1C72108-E607-4843-9334-6B989444929D}" type="parTrans" cxnId="{38B4BD99-8DE2-4FDC-897B-96B36ED799F7}">
      <dgm:prSet/>
      <dgm:spPr/>
      <dgm:t>
        <a:bodyPr/>
        <a:lstStyle/>
        <a:p>
          <a:endParaRPr lang="es-MX"/>
        </a:p>
      </dgm:t>
    </dgm:pt>
    <dgm:pt modelId="{1824F4A0-1342-4A0D-9703-7CD0CD117013}" type="sibTrans" cxnId="{38B4BD99-8DE2-4FDC-897B-96B36ED799F7}">
      <dgm:prSet/>
      <dgm:spPr/>
      <dgm:t>
        <a:bodyPr/>
        <a:lstStyle/>
        <a:p>
          <a:endParaRPr lang="es-MX"/>
        </a:p>
      </dgm:t>
    </dgm:pt>
    <dgm:pt modelId="{E5F95F5A-10A6-4146-BCF1-FCE97DAA0D92}">
      <dgm:prSet phldrT="[Texto]"/>
      <dgm:spPr/>
      <dgm:t>
        <a:bodyPr/>
        <a:lstStyle/>
        <a:p>
          <a:r>
            <a:rPr lang="es-MX" dirty="0" smtClean="0"/>
            <a:t>Marco legal</a:t>
          </a:r>
          <a:endParaRPr lang="es-MX" dirty="0"/>
        </a:p>
      </dgm:t>
    </dgm:pt>
    <dgm:pt modelId="{3070CF96-D557-466C-9054-14B4E64B9774}" type="parTrans" cxnId="{3697EA9E-8200-403E-BE71-62730F83E889}">
      <dgm:prSet/>
      <dgm:spPr/>
      <dgm:t>
        <a:bodyPr/>
        <a:lstStyle/>
        <a:p>
          <a:endParaRPr lang="es-MX"/>
        </a:p>
      </dgm:t>
    </dgm:pt>
    <dgm:pt modelId="{34F84896-375E-428F-B2BA-95D0B96ACDA6}" type="sibTrans" cxnId="{3697EA9E-8200-403E-BE71-62730F83E889}">
      <dgm:prSet/>
      <dgm:spPr/>
      <dgm:t>
        <a:bodyPr/>
        <a:lstStyle/>
        <a:p>
          <a:endParaRPr lang="es-MX"/>
        </a:p>
      </dgm:t>
    </dgm:pt>
    <dgm:pt modelId="{75F4ADBF-03ED-4378-B37A-A56A0F09205F}">
      <dgm:prSet phldrT="[Texto]"/>
      <dgm:spPr/>
      <dgm:t>
        <a:bodyPr/>
        <a:lstStyle/>
        <a:p>
          <a:r>
            <a:rPr lang="es-MX" dirty="0" smtClean="0"/>
            <a:t>Ventajas</a:t>
          </a:r>
          <a:endParaRPr lang="es-MX" dirty="0"/>
        </a:p>
      </dgm:t>
    </dgm:pt>
    <dgm:pt modelId="{56F03847-CB86-4A93-8830-B08431C7BF7D}" type="parTrans" cxnId="{5AB523FD-77D3-4F4B-AC3F-9DBED1E504B1}">
      <dgm:prSet/>
      <dgm:spPr/>
      <dgm:t>
        <a:bodyPr/>
        <a:lstStyle/>
        <a:p>
          <a:endParaRPr lang="es-MX"/>
        </a:p>
      </dgm:t>
    </dgm:pt>
    <dgm:pt modelId="{E2FDF969-EB88-42B1-8739-E33F800D83E7}" type="sibTrans" cxnId="{5AB523FD-77D3-4F4B-AC3F-9DBED1E504B1}">
      <dgm:prSet/>
      <dgm:spPr/>
      <dgm:t>
        <a:bodyPr/>
        <a:lstStyle/>
        <a:p>
          <a:endParaRPr lang="es-MX"/>
        </a:p>
      </dgm:t>
    </dgm:pt>
    <dgm:pt modelId="{FEB2A75B-1BA6-422D-B0DE-5DC0296E3C66}">
      <dgm:prSet phldrT="[Texto]"/>
      <dgm:spPr/>
      <dgm:t>
        <a:bodyPr/>
        <a:lstStyle/>
        <a:p>
          <a:r>
            <a:rPr lang="es-MX" dirty="0" smtClean="0"/>
            <a:t>Características</a:t>
          </a:r>
          <a:endParaRPr lang="es-MX" dirty="0"/>
        </a:p>
      </dgm:t>
    </dgm:pt>
    <dgm:pt modelId="{885D22AF-CA1D-4656-AC25-68590A83D5A6}" type="parTrans" cxnId="{D1668D55-E36B-4F50-9C8A-475776345CA9}">
      <dgm:prSet/>
      <dgm:spPr/>
      <dgm:t>
        <a:bodyPr/>
        <a:lstStyle/>
        <a:p>
          <a:endParaRPr lang="es-MX"/>
        </a:p>
      </dgm:t>
    </dgm:pt>
    <dgm:pt modelId="{1643200B-0232-4E6B-AF41-4D89265AF727}" type="sibTrans" cxnId="{D1668D55-E36B-4F50-9C8A-475776345CA9}">
      <dgm:prSet/>
      <dgm:spPr/>
      <dgm:t>
        <a:bodyPr/>
        <a:lstStyle/>
        <a:p>
          <a:endParaRPr lang="es-MX"/>
        </a:p>
      </dgm:t>
    </dgm:pt>
    <dgm:pt modelId="{E825A705-2061-4A6B-84F5-68FB3C30BC74}" type="pres">
      <dgm:prSet presAssocID="{64497297-C3AD-4EFE-BA98-5296BB7A9467}" presName="diagram" presStyleCnt="0">
        <dgm:presLayoutVars>
          <dgm:dir/>
          <dgm:resizeHandles val="exact"/>
        </dgm:presLayoutVars>
      </dgm:prSet>
      <dgm:spPr/>
    </dgm:pt>
    <dgm:pt modelId="{EC9A7CF1-7AEA-4888-A4D9-50556F7A18B5}" type="pres">
      <dgm:prSet presAssocID="{8C489F8F-DC5D-41C0-A1D8-94515AB7B720}" presName="node" presStyleLbl="node1" presStyleIdx="0" presStyleCnt="5">
        <dgm:presLayoutVars>
          <dgm:bulletEnabled val="1"/>
        </dgm:presLayoutVars>
      </dgm:prSet>
      <dgm:spPr/>
      <dgm:t>
        <a:bodyPr/>
        <a:lstStyle/>
        <a:p>
          <a:endParaRPr lang="es-MX"/>
        </a:p>
      </dgm:t>
    </dgm:pt>
    <dgm:pt modelId="{D3D98892-5C4A-4B25-BFD3-3D16630C2DB1}" type="pres">
      <dgm:prSet presAssocID="{72D353C9-D054-4A57-BFB8-BE9A3E17C817}" presName="sibTrans" presStyleCnt="0"/>
      <dgm:spPr/>
    </dgm:pt>
    <dgm:pt modelId="{976BAD25-9638-4D7C-87CB-8A8A78CEBD96}" type="pres">
      <dgm:prSet presAssocID="{15663D30-717A-4FF5-A1CF-27D737C9C64A}" presName="node" presStyleLbl="node1" presStyleIdx="1" presStyleCnt="5">
        <dgm:presLayoutVars>
          <dgm:bulletEnabled val="1"/>
        </dgm:presLayoutVars>
      </dgm:prSet>
      <dgm:spPr/>
    </dgm:pt>
    <dgm:pt modelId="{4D43FB70-2A7B-499D-AE6B-D4862D2C9830}" type="pres">
      <dgm:prSet presAssocID="{1824F4A0-1342-4A0D-9703-7CD0CD117013}" presName="sibTrans" presStyleCnt="0"/>
      <dgm:spPr/>
    </dgm:pt>
    <dgm:pt modelId="{79CB18FC-52AB-476F-AF3D-4964D6E1968A}" type="pres">
      <dgm:prSet presAssocID="{E5F95F5A-10A6-4146-BCF1-FCE97DAA0D92}" presName="node" presStyleLbl="node1" presStyleIdx="2" presStyleCnt="5">
        <dgm:presLayoutVars>
          <dgm:bulletEnabled val="1"/>
        </dgm:presLayoutVars>
      </dgm:prSet>
      <dgm:spPr/>
    </dgm:pt>
    <dgm:pt modelId="{64183F8F-2E2C-4A01-933B-B775A359282D}" type="pres">
      <dgm:prSet presAssocID="{34F84896-375E-428F-B2BA-95D0B96ACDA6}" presName="sibTrans" presStyleCnt="0"/>
      <dgm:spPr/>
    </dgm:pt>
    <dgm:pt modelId="{0B4F8B5A-484A-4F4D-869C-274AB972F981}" type="pres">
      <dgm:prSet presAssocID="{75F4ADBF-03ED-4378-B37A-A56A0F09205F}" presName="node" presStyleLbl="node1" presStyleIdx="3" presStyleCnt="5">
        <dgm:presLayoutVars>
          <dgm:bulletEnabled val="1"/>
        </dgm:presLayoutVars>
      </dgm:prSet>
      <dgm:spPr/>
    </dgm:pt>
    <dgm:pt modelId="{855BA197-3ADB-48A4-A9E6-C872B9B7F959}" type="pres">
      <dgm:prSet presAssocID="{E2FDF969-EB88-42B1-8739-E33F800D83E7}" presName="sibTrans" presStyleCnt="0"/>
      <dgm:spPr/>
    </dgm:pt>
    <dgm:pt modelId="{BAE952C2-80F0-4351-BF7A-89BE21893F1D}" type="pres">
      <dgm:prSet presAssocID="{FEB2A75B-1BA6-422D-B0DE-5DC0296E3C66}" presName="node" presStyleLbl="node1" presStyleIdx="4" presStyleCnt="5">
        <dgm:presLayoutVars>
          <dgm:bulletEnabled val="1"/>
        </dgm:presLayoutVars>
      </dgm:prSet>
      <dgm:spPr/>
    </dgm:pt>
  </dgm:ptLst>
  <dgm:cxnLst>
    <dgm:cxn modelId="{D1668D55-E36B-4F50-9C8A-475776345CA9}" srcId="{64497297-C3AD-4EFE-BA98-5296BB7A9467}" destId="{FEB2A75B-1BA6-422D-B0DE-5DC0296E3C66}" srcOrd="4" destOrd="0" parTransId="{885D22AF-CA1D-4656-AC25-68590A83D5A6}" sibTransId="{1643200B-0232-4E6B-AF41-4D89265AF727}"/>
    <dgm:cxn modelId="{38B4BD99-8DE2-4FDC-897B-96B36ED799F7}" srcId="{64497297-C3AD-4EFE-BA98-5296BB7A9467}" destId="{15663D30-717A-4FF5-A1CF-27D737C9C64A}" srcOrd="1" destOrd="0" parTransId="{E1C72108-E607-4843-9334-6B989444929D}" sibTransId="{1824F4A0-1342-4A0D-9703-7CD0CD117013}"/>
    <dgm:cxn modelId="{76AE297C-FAA2-440B-A6DB-CC87AE6A7210}" type="presOf" srcId="{8C489F8F-DC5D-41C0-A1D8-94515AB7B720}" destId="{EC9A7CF1-7AEA-4888-A4D9-50556F7A18B5}" srcOrd="0" destOrd="0" presId="urn:microsoft.com/office/officeart/2005/8/layout/default"/>
    <dgm:cxn modelId="{CC8C5F18-BD19-4A31-B4BD-9F8614861C0E}" type="presOf" srcId="{E5F95F5A-10A6-4146-BCF1-FCE97DAA0D92}" destId="{79CB18FC-52AB-476F-AF3D-4964D6E1968A}" srcOrd="0" destOrd="0" presId="urn:microsoft.com/office/officeart/2005/8/layout/default"/>
    <dgm:cxn modelId="{B0AA4D78-77C7-4755-A213-72DDEEAE3CD8}" type="presOf" srcId="{FEB2A75B-1BA6-422D-B0DE-5DC0296E3C66}" destId="{BAE952C2-80F0-4351-BF7A-89BE21893F1D}" srcOrd="0" destOrd="0" presId="urn:microsoft.com/office/officeart/2005/8/layout/default"/>
    <dgm:cxn modelId="{5AB523FD-77D3-4F4B-AC3F-9DBED1E504B1}" srcId="{64497297-C3AD-4EFE-BA98-5296BB7A9467}" destId="{75F4ADBF-03ED-4378-B37A-A56A0F09205F}" srcOrd="3" destOrd="0" parTransId="{56F03847-CB86-4A93-8830-B08431C7BF7D}" sibTransId="{E2FDF969-EB88-42B1-8739-E33F800D83E7}"/>
    <dgm:cxn modelId="{054DE153-3E8D-4453-8D8C-B0A545845F1F}" srcId="{64497297-C3AD-4EFE-BA98-5296BB7A9467}" destId="{8C489F8F-DC5D-41C0-A1D8-94515AB7B720}" srcOrd="0" destOrd="0" parTransId="{CC3EE8DF-0B1B-4CA0-B213-6AD2A36F82FB}" sibTransId="{72D353C9-D054-4A57-BFB8-BE9A3E17C817}"/>
    <dgm:cxn modelId="{C7C1E43C-99A7-4FAD-B208-7EAC1614230B}" type="presOf" srcId="{15663D30-717A-4FF5-A1CF-27D737C9C64A}" destId="{976BAD25-9638-4D7C-87CB-8A8A78CEBD96}" srcOrd="0" destOrd="0" presId="urn:microsoft.com/office/officeart/2005/8/layout/default"/>
    <dgm:cxn modelId="{23F9FA4B-FEB5-4645-B3C7-DC6EEF97325B}" type="presOf" srcId="{64497297-C3AD-4EFE-BA98-5296BB7A9467}" destId="{E825A705-2061-4A6B-84F5-68FB3C30BC74}" srcOrd="0" destOrd="0" presId="urn:microsoft.com/office/officeart/2005/8/layout/default"/>
    <dgm:cxn modelId="{3697EA9E-8200-403E-BE71-62730F83E889}" srcId="{64497297-C3AD-4EFE-BA98-5296BB7A9467}" destId="{E5F95F5A-10A6-4146-BCF1-FCE97DAA0D92}" srcOrd="2" destOrd="0" parTransId="{3070CF96-D557-466C-9054-14B4E64B9774}" sibTransId="{34F84896-375E-428F-B2BA-95D0B96ACDA6}"/>
    <dgm:cxn modelId="{092B6765-90A6-4FDF-AD87-0591E3726554}" type="presOf" srcId="{75F4ADBF-03ED-4378-B37A-A56A0F09205F}" destId="{0B4F8B5A-484A-4F4D-869C-274AB972F981}" srcOrd="0" destOrd="0" presId="urn:microsoft.com/office/officeart/2005/8/layout/default"/>
    <dgm:cxn modelId="{B182BCF5-CD98-4F1D-A098-129BC10BE5B8}" type="presParOf" srcId="{E825A705-2061-4A6B-84F5-68FB3C30BC74}" destId="{EC9A7CF1-7AEA-4888-A4D9-50556F7A18B5}" srcOrd="0" destOrd="0" presId="urn:microsoft.com/office/officeart/2005/8/layout/default"/>
    <dgm:cxn modelId="{1658252B-2A36-4507-B30B-4BD8626E1134}" type="presParOf" srcId="{E825A705-2061-4A6B-84F5-68FB3C30BC74}" destId="{D3D98892-5C4A-4B25-BFD3-3D16630C2DB1}" srcOrd="1" destOrd="0" presId="urn:microsoft.com/office/officeart/2005/8/layout/default"/>
    <dgm:cxn modelId="{434D29C7-3907-4117-AD09-D0A5A3ACDDB9}" type="presParOf" srcId="{E825A705-2061-4A6B-84F5-68FB3C30BC74}" destId="{976BAD25-9638-4D7C-87CB-8A8A78CEBD96}" srcOrd="2" destOrd="0" presId="urn:microsoft.com/office/officeart/2005/8/layout/default"/>
    <dgm:cxn modelId="{331CBDA5-33C7-4A92-8DA3-EEFBAA086431}" type="presParOf" srcId="{E825A705-2061-4A6B-84F5-68FB3C30BC74}" destId="{4D43FB70-2A7B-499D-AE6B-D4862D2C9830}" srcOrd="3" destOrd="0" presId="urn:microsoft.com/office/officeart/2005/8/layout/default"/>
    <dgm:cxn modelId="{21021F9E-7A50-4010-9605-512B6F1186FB}" type="presParOf" srcId="{E825A705-2061-4A6B-84F5-68FB3C30BC74}" destId="{79CB18FC-52AB-476F-AF3D-4964D6E1968A}" srcOrd="4" destOrd="0" presId="urn:microsoft.com/office/officeart/2005/8/layout/default"/>
    <dgm:cxn modelId="{419C1B31-8E55-479E-9FA5-4623E99593C6}" type="presParOf" srcId="{E825A705-2061-4A6B-84F5-68FB3C30BC74}" destId="{64183F8F-2E2C-4A01-933B-B775A359282D}" srcOrd="5" destOrd="0" presId="urn:microsoft.com/office/officeart/2005/8/layout/default"/>
    <dgm:cxn modelId="{A6F19259-D423-4B71-9DBA-5F4E9481B238}" type="presParOf" srcId="{E825A705-2061-4A6B-84F5-68FB3C30BC74}" destId="{0B4F8B5A-484A-4F4D-869C-274AB972F981}" srcOrd="6" destOrd="0" presId="urn:microsoft.com/office/officeart/2005/8/layout/default"/>
    <dgm:cxn modelId="{A73C8997-231F-42A4-ACB5-E4BFA735C240}" type="presParOf" srcId="{E825A705-2061-4A6B-84F5-68FB3C30BC74}" destId="{855BA197-3ADB-48A4-A9E6-C872B9B7F959}" srcOrd="7" destOrd="0" presId="urn:microsoft.com/office/officeart/2005/8/layout/default"/>
    <dgm:cxn modelId="{C7B4751F-D4AB-4A44-8817-ADA0AC9B7068}" type="presParOf" srcId="{E825A705-2061-4A6B-84F5-68FB3C30BC74}" destId="{BAE952C2-80F0-4351-BF7A-89BE21893F1D}"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EB2100F4-1DE7-42AE-AF1B-4132261B5F4E}" type="doc">
      <dgm:prSet loTypeId="urn:microsoft.com/office/officeart/2005/8/layout/bList2" loCatId="list" qsTypeId="urn:microsoft.com/office/officeart/2005/8/quickstyle/simple1" qsCatId="simple" csTypeId="urn:microsoft.com/office/officeart/2005/8/colors/colorful2" csCatId="colorful" phldr="1"/>
      <dgm:spPr/>
      <dgm:t>
        <a:bodyPr/>
        <a:lstStyle/>
        <a:p>
          <a:endParaRPr lang="es-MX"/>
        </a:p>
      </dgm:t>
    </dgm:pt>
    <dgm:pt modelId="{7743501F-D917-46AD-B290-3C1753695861}">
      <dgm:prSet custT="1"/>
      <dgm:spPr/>
      <dgm:t>
        <a:bodyPr/>
        <a:lstStyle/>
        <a:p>
          <a:r>
            <a:rPr lang="es-MX" sz="2100" dirty="0" smtClean="0"/>
            <a:t>Ser leales consigo mismo y con los demás. </a:t>
          </a:r>
          <a:endParaRPr lang="es-MX" sz="2100" dirty="0"/>
        </a:p>
      </dgm:t>
    </dgm:pt>
    <dgm:pt modelId="{58F71D29-4C2F-4D5D-B504-4700C3ADE1FC}" type="parTrans" cxnId="{F0E03364-51C1-4EE2-877C-4773233EE0C0}">
      <dgm:prSet/>
      <dgm:spPr/>
      <dgm:t>
        <a:bodyPr/>
        <a:lstStyle/>
        <a:p>
          <a:endParaRPr lang="es-MX"/>
        </a:p>
      </dgm:t>
    </dgm:pt>
    <dgm:pt modelId="{CBB04565-F643-46F6-99E5-5E657E445954}" type="sibTrans" cxnId="{F0E03364-51C1-4EE2-877C-4773233EE0C0}">
      <dgm:prSet/>
      <dgm:spPr/>
      <dgm:t>
        <a:bodyPr/>
        <a:lstStyle/>
        <a:p>
          <a:endParaRPr lang="es-MX"/>
        </a:p>
      </dgm:t>
    </dgm:pt>
    <dgm:pt modelId="{322110A9-3C59-4354-9C40-A2E96749B0BA}">
      <dgm:prSet custT="1"/>
      <dgm:spPr/>
      <dgm:t>
        <a:bodyPr/>
        <a:lstStyle/>
        <a:p>
          <a:r>
            <a:rPr lang="es-MX" sz="2100" dirty="0" smtClean="0"/>
            <a:t>Tener espíritu de autocrítica y de crítica constructiva. </a:t>
          </a:r>
          <a:endParaRPr lang="es-MX" sz="2100" dirty="0"/>
        </a:p>
      </dgm:t>
    </dgm:pt>
    <dgm:pt modelId="{F4ABD52C-0F3F-48AF-9122-DE54CC032D32}" type="parTrans" cxnId="{C9DABFE3-07E3-4872-8620-9FD3F0D272D6}">
      <dgm:prSet/>
      <dgm:spPr/>
      <dgm:t>
        <a:bodyPr/>
        <a:lstStyle/>
        <a:p>
          <a:endParaRPr lang="es-MX"/>
        </a:p>
      </dgm:t>
    </dgm:pt>
    <dgm:pt modelId="{915F9E26-056A-498F-AB00-A513F73895CB}" type="sibTrans" cxnId="{C9DABFE3-07E3-4872-8620-9FD3F0D272D6}">
      <dgm:prSet/>
      <dgm:spPr/>
      <dgm:t>
        <a:bodyPr/>
        <a:lstStyle/>
        <a:p>
          <a:endParaRPr lang="es-MX"/>
        </a:p>
      </dgm:t>
    </dgm:pt>
    <dgm:pt modelId="{7F67F6EC-CC97-4BB7-A576-40C8CD276073}">
      <dgm:prSet/>
      <dgm:spPr/>
      <dgm:t>
        <a:bodyPr/>
        <a:lstStyle/>
        <a:p>
          <a:r>
            <a:rPr lang="es-MX" dirty="0" smtClean="0"/>
            <a:t>4</a:t>
          </a:r>
          <a:endParaRPr lang="es-MX" dirty="0"/>
        </a:p>
      </dgm:t>
    </dgm:pt>
    <dgm:pt modelId="{254351E8-458E-402B-9A5C-98EE3F1E53DA}" type="parTrans" cxnId="{5D685D80-0B8E-4DC8-9FB0-54E463A38C77}">
      <dgm:prSet/>
      <dgm:spPr/>
      <dgm:t>
        <a:bodyPr/>
        <a:lstStyle/>
        <a:p>
          <a:endParaRPr lang="es-MX"/>
        </a:p>
      </dgm:t>
    </dgm:pt>
    <dgm:pt modelId="{FDB95A95-1BC8-49B3-AFAB-F286BAD75A16}" type="sibTrans" cxnId="{5D685D80-0B8E-4DC8-9FB0-54E463A38C77}">
      <dgm:prSet/>
      <dgm:spPr/>
      <dgm:t>
        <a:bodyPr/>
        <a:lstStyle/>
        <a:p>
          <a:endParaRPr lang="es-MX"/>
        </a:p>
      </dgm:t>
    </dgm:pt>
    <dgm:pt modelId="{A84FC44E-3A00-405C-9014-9C8547C82B42}">
      <dgm:prSet custT="1"/>
      <dgm:spPr/>
      <dgm:t>
        <a:bodyPr/>
        <a:lstStyle/>
        <a:p>
          <a:r>
            <a:rPr lang="es-MX" sz="2000" dirty="0" smtClean="0"/>
            <a:t>Autodeterminación, optimismo, iniciativa y tenacidad. </a:t>
          </a:r>
          <a:endParaRPr lang="es-MX" sz="2000" dirty="0"/>
        </a:p>
      </dgm:t>
    </dgm:pt>
    <dgm:pt modelId="{38B4DE66-6B0A-4F26-AB61-3EE610BE4DA1}" type="parTrans" cxnId="{90CF3494-3431-4FB9-96E6-8AF344FF8EB2}">
      <dgm:prSet/>
      <dgm:spPr/>
      <dgm:t>
        <a:bodyPr/>
        <a:lstStyle/>
        <a:p>
          <a:endParaRPr lang="es-MX"/>
        </a:p>
      </dgm:t>
    </dgm:pt>
    <dgm:pt modelId="{940D5203-EB35-4B4B-87F8-9C622C7555FA}" type="sibTrans" cxnId="{90CF3494-3431-4FB9-96E6-8AF344FF8EB2}">
      <dgm:prSet/>
      <dgm:spPr/>
      <dgm:t>
        <a:bodyPr/>
        <a:lstStyle/>
        <a:p>
          <a:endParaRPr lang="es-MX"/>
        </a:p>
      </dgm:t>
    </dgm:pt>
    <dgm:pt modelId="{35635B24-8C52-4987-A8AD-8B7C6579CCC8}">
      <dgm:prSet custT="1"/>
      <dgm:spPr/>
      <dgm:t>
        <a:bodyPr/>
        <a:lstStyle/>
        <a:p>
          <a:r>
            <a:rPr lang="es-MX" sz="2100" dirty="0" smtClean="0"/>
            <a:t>Tener inquietud de perfeccionamiento, y  superación</a:t>
          </a:r>
          <a:r>
            <a:rPr lang="es-MX" sz="1600" dirty="0" smtClean="0"/>
            <a:t>.</a:t>
          </a:r>
          <a:endParaRPr lang="es-MX" sz="1600" dirty="0"/>
        </a:p>
      </dgm:t>
    </dgm:pt>
    <dgm:pt modelId="{895CD783-2BF0-4811-99CE-B7D7AA1F2C1D}" type="parTrans" cxnId="{076EA85B-B224-4900-AD20-B87E8A2DEC53}">
      <dgm:prSet/>
      <dgm:spPr/>
      <dgm:t>
        <a:bodyPr/>
        <a:lstStyle/>
        <a:p>
          <a:endParaRPr lang="es-MX"/>
        </a:p>
      </dgm:t>
    </dgm:pt>
    <dgm:pt modelId="{D5B7FF5C-1E98-4C23-AEF0-2548BEB5E302}" type="sibTrans" cxnId="{076EA85B-B224-4900-AD20-B87E8A2DEC53}">
      <dgm:prSet/>
      <dgm:spPr/>
      <dgm:t>
        <a:bodyPr/>
        <a:lstStyle/>
        <a:p>
          <a:endParaRPr lang="es-MX"/>
        </a:p>
      </dgm:t>
    </dgm:pt>
    <dgm:pt modelId="{7B799CA2-6AFF-4FDB-8976-B4A48D7207D8}">
      <dgm:prSet custT="1"/>
      <dgm:spPr/>
      <dgm:t>
        <a:bodyPr/>
        <a:lstStyle/>
        <a:p>
          <a:r>
            <a:rPr lang="es-MX" sz="2100" dirty="0" smtClean="0"/>
            <a:t>Ser capaces de establecer relaciones satisfactorias.</a:t>
          </a:r>
          <a:endParaRPr lang="es-MX" sz="2100" dirty="0"/>
        </a:p>
      </dgm:t>
    </dgm:pt>
    <dgm:pt modelId="{B1355E2F-17BA-46C8-98FE-B000221F0BC1}" type="parTrans" cxnId="{E949010A-D7B2-45EA-9596-D0ABE1744D85}">
      <dgm:prSet/>
      <dgm:spPr/>
      <dgm:t>
        <a:bodyPr/>
        <a:lstStyle/>
        <a:p>
          <a:endParaRPr lang="es-MX"/>
        </a:p>
      </dgm:t>
    </dgm:pt>
    <dgm:pt modelId="{FF87DE2A-8D84-4469-ABEB-B41C0BB43284}" type="sibTrans" cxnId="{E949010A-D7B2-45EA-9596-D0ABE1744D85}">
      <dgm:prSet/>
      <dgm:spPr/>
      <dgm:t>
        <a:bodyPr/>
        <a:lstStyle/>
        <a:p>
          <a:endParaRPr lang="es-MX"/>
        </a:p>
      </dgm:t>
    </dgm:pt>
    <dgm:pt modelId="{3638623A-910E-4276-9858-120542057131}">
      <dgm:prSet/>
      <dgm:spPr/>
      <dgm:t>
        <a:bodyPr/>
        <a:lstStyle/>
        <a:p>
          <a:r>
            <a:rPr lang="es-MX" dirty="0" smtClean="0"/>
            <a:t>1</a:t>
          </a:r>
          <a:endParaRPr lang="es-MX" dirty="0"/>
        </a:p>
      </dgm:t>
    </dgm:pt>
    <dgm:pt modelId="{03F21B14-EC07-49C3-AAF9-60F67CFAA8D1}" type="parTrans" cxnId="{F93D4B13-08D8-4AA4-8D4A-45CBD89405C4}">
      <dgm:prSet/>
      <dgm:spPr/>
      <dgm:t>
        <a:bodyPr/>
        <a:lstStyle/>
        <a:p>
          <a:endParaRPr lang="es-MX"/>
        </a:p>
      </dgm:t>
    </dgm:pt>
    <dgm:pt modelId="{CD03FFEC-AD2A-4C97-8FE4-FC47BB803D61}" type="sibTrans" cxnId="{F93D4B13-08D8-4AA4-8D4A-45CBD89405C4}">
      <dgm:prSet/>
      <dgm:spPr/>
      <dgm:t>
        <a:bodyPr/>
        <a:lstStyle/>
        <a:p>
          <a:endParaRPr lang="es-MX"/>
        </a:p>
      </dgm:t>
    </dgm:pt>
    <dgm:pt modelId="{D535616E-15B6-416B-B01A-E74237F7B45F}">
      <dgm:prSet/>
      <dgm:spPr/>
      <dgm:t>
        <a:bodyPr/>
        <a:lstStyle/>
        <a:p>
          <a:r>
            <a:rPr lang="es-MX" dirty="0" smtClean="0"/>
            <a:t>2</a:t>
          </a:r>
          <a:endParaRPr lang="es-MX" dirty="0"/>
        </a:p>
      </dgm:t>
    </dgm:pt>
    <dgm:pt modelId="{FF964C45-4A02-42AE-9017-B56943DC291D}" type="parTrans" cxnId="{8B41AC1F-DA01-4251-A281-83CE481EE928}">
      <dgm:prSet/>
      <dgm:spPr/>
      <dgm:t>
        <a:bodyPr/>
        <a:lstStyle/>
        <a:p>
          <a:endParaRPr lang="es-MX"/>
        </a:p>
      </dgm:t>
    </dgm:pt>
    <dgm:pt modelId="{1D550FBC-1DBC-41BF-82E0-531494C7B60E}" type="sibTrans" cxnId="{8B41AC1F-DA01-4251-A281-83CE481EE928}">
      <dgm:prSet/>
      <dgm:spPr/>
      <dgm:t>
        <a:bodyPr/>
        <a:lstStyle/>
        <a:p>
          <a:endParaRPr lang="es-MX"/>
        </a:p>
      </dgm:t>
    </dgm:pt>
    <dgm:pt modelId="{C9175EA3-EF6B-42B8-8B20-8010DF7D904E}">
      <dgm:prSet/>
      <dgm:spPr/>
      <dgm:t>
        <a:bodyPr/>
        <a:lstStyle/>
        <a:p>
          <a:r>
            <a:rPr lang="es-MX" dirty="0" smtClean="0"/>
            <a:t>3</a:t>
          </a:r>
          <a:endParaRPr lang="es-MX" dirty="0"/>
        </a:p>
      </dgm:t>
    </dgm:pt>
    <dgm:pt modelId="{68402822-AD65-415B-A522-6F21786BC2F4}" type="parTrans" cxnId="{4F42E3A3-D6C7-4331-9A1F-D61BC9EA6458}">
      <dgm:prSet/>
      <dgm:spPr/>
      <dgm:t>
        <a:bodyPr/>
        <a:lstStyle/>
        <a:p>
          <a:endParaRPr lang="es-MX"/>
        </a:p>
      </dgm:t>
    </dgm:pt>
    <dgm:pt modelId="{5525D8D6-0628-4487-ABFB-8B7145DB4A9B}" type="sibTrans" cxnId="{4F42E3A3-D6C7-4331-9A1F-D61BC9EA6458}">
      <dgm:prSet/>
      <dgm:spPr/>
      <dgm:t>
        <a:bodyPr/>
        <a:lstStyle/>
        <a:p>
          <a:endParaRPr lang="es-MX"/>
        </a:p>
      </dgm:t>
    </dgm:pt>
    <dgm:pt modelId="{00910703-5241-4823-A11A-F485BB420FA0}">
      <dgm:prSet custT="1"/>
      <dgm:spPr/>
      <dgm:t>
        <a:bodyPr/>
        <a:lstStyle/>
        <a:p>
          <a:r>
            <a:rPr lang="es-MX" sz="2100" dirty="0" smtClean="0"/>
            <a:t>Sentido de responsabilidad para cumplir con los objetivos. </a:t>
          </a:r>
          <a:endParaRPr lang="es-MX" sz="2100" dirty="0"/>
        </a:p>
      </dgm:t>
    </dgm:pt>
    <dgm:pt modelId="{DDE03AC6-F8D2-4299-9288-DC4512EAFA20}" type="parTrans" cxnId="{76AFB5C0-9A3B-4DD3-868C-F87B083FDC7B}">
      <dgm:prSet/>
      <dgm:spPr/>
      <dgm:t>
        <a:bodyPr/>
        <a:lstStyle/>
        <a:p>
          <a:endParaRPr lang="es-MX"/>
        </a:p>
      </dgm:t>
    </dgm:pt>
    <dgm:pt modelId="{A1B7FEEF-CB5C-43F9-AB28-C415D3368E4F}" type="sibTrans" cxnId="{76AFB5C0-9A3B-4DD3-868C-F87B083FDC7B}">
      <dgm:prSet/>
      <dgm:spPr/>
      <dgm:t>
        <a:bodyPr/>
        <a:lstStyle/>
        <a:p>
          <a:endParaRPr lang="es-MX"/>
        </a:p>
      </dgm:t>
    </dgm:pt>
    <dgm:pt modelId="{1997B20E-D405-4DCF-B434-0C853227ECCD}">
      <dgm:prSet/>
      <dgm:spPr/>
      <dgm:t>
        <a:bodyPr/>
        <a:lstStyle/>
        <a:p>
          <a:r>
            <a:rPr lang="es-MX" dirty="0" smtClean="0"/>
            <a:t>5</a:t>
          </a:r>
          <a:endParaRPr lang="es-MX" dirty="0"/>
        </a:p>
      </dgm:t>
    </dgm:pt>
    <dgm:pt modelId="{32C11503-4ED8-42A5-A2AB-3353E3337136}" type="parTrans" cxnId="{929439EF-D762-4C97-931D-7D15CE5AA046}">
      <dgm:prSet/>
      <dgm:spPr/>
      <dgm:t>
        <a:bodyPr/>
        <a:lstStyle/>
        <a:p>
          <a:endParaRPr lang="es-MX"/>
        </a:p>
      </dgm:t>
    </dgm:pt>
    <dgm:pt modelId="{11BE3041-3959-4456-83DE-40ADED3A6EFA}" type="sibTrans" cxnId="{929439EF-D762-4C97-931D-7D15CE5AA046}">
      <dgm:prSet/>
      <dgm:spPr/>
      <dgm:t>
        <a:bodyPr/>
        <a:lstStyle/>
        <a:p>
          <a:endParaRPr lang="es-MX"/>
        </a:p>
      </dgm:t>
    </dgm:pt>
    <dgm:pt modelId="{B4F43356-F507-4B39-901B-437242D7C158}">
      <dgm:prSet/>
      <dgm:spPr/>
      <dgm:t>
        <a:bodyPr/>
        <a:lstStyle/>
        <a:p>
          <a:r>
            <a:rPr lang="es-MX" dirty="0" smtClean="0"/>
            <a:t>6</a:t>
          </a:r>
          <a:endParaRPr lang="es-MX" dirty="0"/>
        </a:p>
      </dgm:t>
    </dgm:pt>
    <dgm:pt modelId="{2BBB2BCF-A6BE-4B74-9059-23E30F751464}" type="parTrans" cxnId="{42012EAA-6416-428D-94AE-EF7119A5C769}">
      <dgm:prSet/>
      <dgm:spPr/>
      <dgm:t>
        <a:bodyPr/>
        <a:lstStyle/>
        <a:p>
          <a:endParaRPr lang="es-MX"/>
        </a:p>
      </dgm:t>
    </dgm:pt>
    <dgm:pt modelId="{312446CF-1F58-47EC-A9D8-081B5051EF22}" type="sibTrans" cxnId="{42012EAA-6416-428D-94AE-EF7119A5C769}">
      <dgm:prSet/>
      <dgm:spPr/>
      <dgm:t>
        <a:bodyPr/>
        <a:lstStyle/>
        <a:p>
          <a:endParaRPr lang="es-MX"/>
        </a:p>
      </dgm:t>
    </dgm:pt>
    <dgm:pt modelId="{90D80491-8AF9-4C7E-A4E1-95666C519FF3}" type="pres">
      <dgm:prSet presAssocID="{EB2100F4-1DE7-42AE-AF1B-4132261B5F4E}" presName="diagram" presStyleCnt="0">
        <dgm:presLayoutVars>
          <dgm:dir/>
          <dgm:animLvl val="lvl"/>
          <dgm:resizeHandles val="exact"/>
        </dgm:presLayoutVars>
      </dgm:prSet>
      <dgm:spPr/>
    </dgm:pt>
    <dgm:pt modelId="{AC11428D-09A5-4212-AFD4-C699838FA6BF}" type="pres">
      <dgm:prSet presAssocID="{3638623A-910E-4276-9858-120542057131}" presName="compNode" presStyleCnt="0"/>
      <dgm:spPr/>
    </dgm:pt>
    <dgm:pt modelId="{B77FBA21-15C6-4318-93DF-8091AA1E9BB1}" type="pres">
      <dgm:prSet presAssocID="{3638623A-910E-4276-9858-120542057131}" presName="childRect" presStyleLbl="bgAcc1" presStyleIdx="0" presStyleCnt="6">
        <dgm:presLayoutVars>
          <dgm:bulletEnabled val="1"/>
        </dgm:presLayoutVars>
      </dgm:prSet>
      <dgm:spPr/>
      <dgm:t>
        <a:bodyPr/>
        <a:lstStyle/>
        <a:p>
          <a:endParaRPr lang="es-MX"/>
        </a:p>
      </dgm:t>
    </dgm:pt>
    <dgm:pt modelId="{6A821F55-063C-4C31-862B-9C06300F3A3E}" type="pres">
      <dgm:prSet presAssocID="{3638623A-910E-4276-9858-120542057131}" presName="parentText" presStyleLbl="node1" presStyleIdx="0" presStyleCnt="0">
        <dgm:presLayoutVars>
          <dgm:chMax val="0"/>
          <dgm:bulletEnabled val="1"/>
        </dgm:presLayoutVars>
      </dgm:prSet>
      <dgm:spPr/>
    </dgm:pt>
    <dgm:pt modelId="{6350D165-EBB4-42A7-A164-9FBD2CD39805}" type="pres">
      <dgm:prSet presAssocID="{3638623A-910E-4276-9858-120542057131}" presName="parentRect" presStyleLbl="alignNode1" presStyleIdx="0" presStyleCnt="6"/>
      <dgm:spPr/>
    </dgm:pt>
    <dgm:pt modelId="{E598564E-1D7C-4E1B-8EB5-8228A7BFD21A}" type="pres">
      <dgm:prSet presAssocID="{3638623A-910E-4276-9858-120542057131}" presName="adorn" presStyleLbl="fgAccFollowNode1" presStyleIdx="0" presStyleCnt="6"/>
      <dgm:spPr>
        <a:blipFill rotWithShape="1">
          <a:blip xmlns:r="http://schemas.openxmlformats.org/officeDocument/2006/relationships" r:embed="rId1"/>
          <a:stretch>
            <a:fillRect/>
          </a:stretch>
        </a:blipFill>
      </dgm:spPr>
    </dgm:pt>
    <dgm:pt modelId="{FB61170C-36C7-4567-A110-95C4D30D2D57}" type="pres">
      <dgm:prSet presAssocID="{CD03FFEC-AD2A-4C97-8FE4-FC47BB803D61}" presName="sibTrans" presStyleLbl="sibTrans2D1" presStyleIdx="0" presStyleCnt="0"/>
      <dgm:spPr/>
    </dgm:pt>
    <dgm:pt modelId="{EBE26B5A-C4B6-4F2F-8E6A-7EF11BAED8C9}" type="pres">
      <dgm:prSet presAssocID="{D535616E-15B6-416B-B01A-E74237F7B45F}" presName="compNode" presStyleCnt="0"/>
      <dgm:spPr/>
    </dgm:pt>
    <dgm:pt modelId="{5190E07C-65B8-4970-869F-4165BE80D5DE}" type="pres">
      <dgm:prSet presAssocID="{D535616E-15B6-416B-B01A-E74237F7B45F}" presName="childRect" presStyleLbl="bgAcc1" presStyleIdx="1" presStyleCnt="6">
        <dgm:presLayoutVars>
          <dgm:bulletEnabled val="1"/>
        </dgm:presLayoutVars>
      </dgm:prSet>
      <dgm:spPr/>
    </dgm:pt>
    <dgm:pt modelId="{07D219F8-18EE-4966-A960-F8958FC5B5B4}" type="pres">
      <dgm:prSet presAssocID="{D535616E-15B6-416B-B01A-E74237F7B45F}" presName="parentText" presStyleLbl="node1" presStyleIdx="0" presStyleCnt="0">
        <dgm:presLayoutVars>
          <dgm:chMax val="0"/>
          <dgm:bulletEnabled val="1"/>
        </dgm:presLayoutVars>
      </dgm:prSet>
      <dgm:spPr/>
    </dgm:pt>
    <dgm:pt modelId="{2E7AF063-D7EF-4652-B4BD-49D8976CD5D8}" type="pres">
      <dgm:prSet presAssocID="{D535616E-15B6-416B-B01A-E74237F7B45F}" presName="parentRect" presStyleLbl="alignNode1" presStyleIdx="1" presStyleCnt="6"/>
      <dgm:spPr/>
    </dgm:pt>
    <dgm:pt modelId="{30CE3121-CCD3-40CB-910A-5E2DFCF3595D}" type="pres">
      <dgm:prSet presAssocID="{D535616E-15B6-416B-B01A-E74237F7B45F}" presName="adorn" presStyleLbl="fgAccFollowNode1" presStyleIdx="1" presStyleCnt="6"/>
      <dgm:spPr>
        <a:blipFill rotWithShape="1">
          <a:blip xmlns:r="http://schemas.openxmlformats.org/officeDocument/2006/relationships" r:embed="rId2"/>
          <a:stretch>
            <a:fillRect/>
          </a:stretch>
        </a:blipFill>
      </dgm:spPr>
    </dgm:pt>
    <dgm:pt modelId="{AC483E0E-6F32-40B9-8E94-0787195F9BD2}" type="pres">
      <dgm:prSet presAssocID="{1D550FBC-1DBC-41BF-82E0-531494C7B60E}" presName="sibTrans" presStyleLbl="sibTrans2D1" presStyleIdx="0" presStyleCnt="0"/>
      <dgm:spPr/>
    </dgm:pt>
    <dgm:pt modelId="{6DE2AC3B-A59A-408F-9E81-4B13EABA92AF}" type="pres">
      <dgm:prSet presAssocID="{C9175EA3-EF6B-42B8-8B20-8010DF7D904E}" presName="compNode" presStyleCnt="0"/>
      <dgm:spPr/>
    </dgm:pt>
    <dgm:pt modelId="{292D0FFB-DEEA-4074-8C3D-8C034D85566A}" type="pres">
      <dgm:prSet presAssocID="{C9175EA3-EF6B-42B8-8B20-8010DF7D904E}" presName="childRect" presStyleLbl="bgAcc1" presStyleIdx="2" presStyleCnt="6">
        <dgm:presLayoutVars>
          <dgm:bulletEnabled val="1"/>
        </dgm:presLayoutVars>
      </dgm:prSet>
      <dgm:spPr/>
    </dgm:pt>
    <dgm:pt modelId="{1E3F9CD7-72A3-40B7-A50D-6EB2173CF1D6}" type="pres">
      <dgm:prSet presAssocID="{C9175EA3-EF6B-42B8-8B20-8010DF7D904E}" presName="parentText" presStyleLbl="node1" presStyleIdx="0" presStyleCnt="0">
        <dgm:presLayoutVars>
          <dgm:chMax val="0"/>
          <dgm:bulletEnabled val="1"/>
        </dgm:presLayoutVars>
      </dgm:prSet>
      <dgm:spPr/>
    </dgm:pt>
    <dgm:pt modelId="{03D8399D-2F31-4FDA-96A5-A06C6C7FE4B6}" type="pres">
      <dgm:prSet presAssocID="{C9175EA3-EF6B-42B8-8B20-8010DF7D904E}" presName="parentRect" presStyleLbl="alignNode1" presStyleIdx="2" presStyleCnt="6"/>
      <dgm:spPr/>
    </dgm:pt>
    <dgm:pt modelId="{676F817E-97CE-48FE-B9C7-BC529B771784}" type="pres">
      <dgm:prSet presAssocID="{C9175EA3-EF6B-42B8-8B20-8010DF7D904E}" presName="adorn" presStyleLbl="fgAccFollowNode1" presStyleIdx="2" presStyleCnt="6"/>
      <dgm:spPr>
        <a:blipFill rotWithShape="1">
          <a:blip xmlns:r="http://schemas.openxmlformats.org/officeDocument/2006/relationships" r:embed="rId3"/>
          <a:stretch>
            <a:fillRect/>
          </a:stretch>
        </a:blipFill>
      </dgm:spPr>
    </dgm:pt>
    <dgm:pt modelId="{844E3706-D4FC-463A-B2CC-C4E164421153}" type="pres">
      <dgm:prSet presAssocID="{5525D8D6-0628-4487-ABFB-8B7145DB4A9B}" presName="sibTrans" presStyleLbl="sibTrans2D1" presStyleIdx="0" presStyleCnt="0"/>
      <dgm:spPr/>
    </dgm:pt>
    <dgm:pt modelId="{F78EFF50-47AB-4775-B82C-2E637BB4A5B9}" type="pres">
      <dgm:prSet presAssocID="{7F67F6EC-CC97-4BB7-A576-40C8CD276073}" presName="compNode" presStyleCnt="0"/>
      <dgm:spPr/>
    </dgm:pt>
    <dgm:pt modelId="{15FD9451-94ED-4E51-B76F-21709808C233}" type="pres">
      <dgm:prSet presAssocID="{7F67F6EC-CC97-4BB7-A576-40C8CD276073}" presName="childRect" presStyleLbl="bgAcc1" presStyleIdx="3" presStyleCnt="6" custScaleX="118309">
        <dgm:presLayoutVars>
          <dgm:bulletEnabled val="1"/>
        </dgm:presLayoutVars>
      </dgm:prSet>
      <dgm:spPr/>
    </dgm:pt>
    <dgm:pt modelId="{49CA2A3F-8D40-49D4-9A09-7E994D5872C9}" type="pres">
      <dgm:prSet presAssocID="{7F67F6EC-CC97-4BB7-A576-40C8CD276073}" presName="parentText" presStyleLbl="node1" presStyleIdx="0" presStyleCnt="0">
        <dgm:presLayoutVars>
          <dgm:chMax val="0"/>
          <dgm:bulletEnabled val="1"/>
        </dgm:presLayoutVars>
      </dgm:prSet>
      <dgm:spPr/>
    </dgm:pt>
    <dgm:pt modelId="{CB10A12F-1288-44BA-974C-87086184BFC4}" type="pres">
      <dgm:prSet presAssocID="{7F67F6EC-CC97-4BB7-A576-40C8CD276073}" presName="parentRect" presStyleLbl="alignNode1" presStyleIdx="3" presStyleCnt="6"/>
      <dgm:spPr/>
    </dgm:pt>
    <dgm:pt modelId="{849C60B5-735C-4D73-B9E4-075EA03BE6CB}" type="pres">
      <dgm:prSet presAssocID="{7F67F6EC-CC97-4BB7-A576-40C8CD276073}" presName="adorn" presStyleLbl="fgAccFollowNode1" presStyleIdx="3" presStyleCnt="6"/>
      <dgm:spPr>
        <a:blipFill rotWithShape="1">
          <a:blip xmlns:r="http://schemas.openxmlformats.org/officeDocument/2006/relationships" r:embed="rId4"/>
          <a:stretch>
            <a:fillRect/>
          </a:stretch>
        </a:blipFill>
      </dgm:spPr>
    </dgm:pt>
    <dgm:pt modelId="{8BD6F1CF-451D-4CBA-9282-EEA1183872CF}" type="pres">
      <dgm:prSet presAssocID="{FDB95A95-1BC8-49B3-AFAB-F286BAD75A16}" presName="sibTrans" presStyleLbl="sibTrans2D1" presStyleIdx="0" presStyleCnt="0"/>
      <dgm:spPr/>
    </dgm:pt>
    <dgm:pt modelId="{1FFFD9D3-23A9-42F7-B59B-0D72CF23D1F2}" type="pres">
      <dgm:prSet presAssocID="{1997B20E-D405-4DCF-B434-0C853227ECCD}" presName="compNode" presStyleCnt="0"/>
      <dgm:spPr/>
    </dgm:pt>
    <dgm:pt modelId="{D1065F1E-DA99-4630-B9F9-9D5CE22668F2}" type="pres">
      <dgm:prSet presAssocID="{1997B20E-D405-4DCF-B434-0C853227ECCD}" presName="childRect" presStyleLbl="bgAcc1" presStyleIdx="4" presStyleCnt="6" custScaleX="126179">
        <dgm:presLayoutVars>
          <dgm:bulletEnabled val="1"/>
        </dgm:presLayoutVars>
      </dgm:prSet>
      <dgm:spPr/>
      <dgm:t>
        <a:bodyPr/>
        <a:lstStyle/>
        <a:p>
          <a:endParaRPr lang="es-MX"/>
        </a:p>
      </dgm:t>
    </dgm:pt>
    <dgm:pt modelId="{99D3A406-CB73-44D9-B402-CC76C7FE27F5}" type="pres">
      <dgm:prSet presAssocID="{1997B20E-D405-4DCF-B434-0C853227ECCD}" presName="parentText" presStyleLbl="node1" presStyleIdx="0" presStyleCnt="0">
        <dgm:presLayoutVars>
          <dgm:chMax val="0"/>
          <dgm:bulletEnabled val="1"/>
        </dgm:presLayoutVars>
      </dgm:prSet>
      <dgm:spPr/>
    </dgm:pt>
    <dgm:pt modelId="{306932F9-6FBF-4543-BC88-947171617591}" type="pres">
      <dgm:prSet presAssocID="{1997B20E-D405-4DCF-B434-0C853227ECCD}" presName="parentRect" presStyleLbl="alignNode1" presStyleIdx="4" presStyleCnt="6"/>
      <dgm:spPr/>
    </dgm:pt>
    <dgm:pt modelId="{5DF586C8-0039-4AF9-A79C-435C4EEADF67}" type="pres">
      <dgm:prSet presAssocID="{1997B20E-D405-4DCF-B434-0C853227ECCD}" presName="adorn" presStyleLbl="fgAccFollowNode1" presStyleIdx="4" presStyleCnt="6"/>
      <dgm:spPr>
        <a:blipFill rotWithShape="1">
          <a:blip xmlns:r="http://schemas.openxmlformats.org/officeDocument/2006/relationships" r:embed="rId5"/>
          <a:stretch>
            <a:fillRect/>
          </a:stretch>
        </a:blipFill>
      </dgm:spPr>
    </dgm:pt>
    <dgm:pt modelId="{DD1923E1-DE78-4DEE-95B4-1FC25280A46C}" type="pres">
      <dgm:prSet presAssocID="{11BE3041-3959-4456-83DE-40ADED3A6EFA}" presName="sibTrans" presStyleLbl="sibTrans2D1" presStyleIdx="0" presStyleCnt="0"/>
      <dgm:spPr/>
    </dgm:pt>
    <dgm:pt modelId="{DF8FC103-5375-46C0-B8FB-238232032656}" type="pres">
      <dgm:prSet presAssocID="{B4F43356-F507-4B39-901B-437242D7C158}" presName="compNode" presStyleCnt="0"/>
      <dgm:spPr/>
    </dgm:pt>
    <dgm:pt modelId="{9CBD08D8-D0B5-4875-A156-C7E11DBBD356}" type="pres">
      <dgm:prSet presAssocID="{B4F43356-F507-4B39-901B-437242D7C158}" presName="childRect" presStyleLbl="bgAcc1" presStyleIdx="5" presStyleCnt="6">
        <dgm:presLayoutVars>
          <dgm:bulletEnabled val="1"/>
        </dgm:presLayoutVars>
      </dgm:prSet>
      <dgm:spPr/>
    </dgm:pt>
    <dgm:pt modelId="{E61CE677-4968-4110-A24F-00F6851E63E9}" type="pres">
      <dgm:prSet presAssocID="{B4F43356-F507-4B39-901B-437242D7C158}" presName="parentText" presStyleLbl="node1" presStyleIdx="0" presStyleCnt="0">
        <dgm:presLayoutVars>
          <dgm:chMax val="0"/>
          <dgm:bulletEnabled val="1"/>
        </dgm:presLayoutVars>
      </dgm:prSet>
      <dgm:spPr/>
    </dgm:pt>
    <dgm:pt modelId="{A7341D44-0AE3-40CD-8DB4-CA9D9EB50EF4}" type="pres">
      <dgm:prSet presAssocID="{B4F43356-F507-4B39-901B-437242D7C158}" presName="parentRect" presStyleLbl="alignNode1" presStyleIdx="5" presStyleCnt="6"/>
      <dgm:spPr/>
    </dgm:pt>
    <dgm:pt modelId="{78D7C21A-15DE-4B4A-8547-F6E74D8C975A}" type="pres">
      <dgm:prSet presAssocID="{B4F43356-F507-4B39-901B-437242D7C158}" presName="adorn" presStyleLbl="fgAccFollowNode1" presStyleIdx="5" presStyleCnt="6"/>
      <dgm:spPr>
        <a:blipFill rotWithShape="1">
          <a:blip xmlns:r="http://schemas.openxmlformats.org/officeDocument/2006/relationships" r:embed="rId6"/>
          <a:stretch>
            <a:fillRect/>
          </a:stretch>
        </a:blipFill>
      </dgm:spPr>
    </dgm:pt>
  </dgm:ptLst>
  <dgm:cxnLst>
    <dgm:cxn modelId="{1EC27F73-B453-4489-B728-05979CB4A4A5}" type="presOf" srcId="{7F67F6EC-CC97-4BB7-A576-40C8CD276073}" destId="{CB10A12F-1288-44BA-974C-87086184BFC4}" srcOrd="1" destOrd="0" presId="urn:microsoft.com/office/officeart/2005/8/layout/bList2"/>
    <dgm:cxn modelId="{8B41AC1F-DA01-4251-A281-83CE481EE928}" srcId="{EB2100F4-1DE7-42AE-AF1B-4132261B5F4E}" destId="{D535616E-15B6-416B-B01A-E74237F7B45F}" srcOrd="1" destOrd="0" parTransId="{FF964C45-4A02-42AE-9017-B56943DC291D}" sibTransId="{1D550FBC-1DBC-41BF-82E0-531494C7B60E}"/>
    <dgm:cxn modelId="{C69600B9-8348-4E26-8CF3-CF726B175735}" type="presOf" srcId="{B4F43356-F507-4B39-901B-437242D7C158}" destId="{E61CE677-4968-4110-A24F-00F6851E63E9}" srcOrd="0" destOrd="0" presId="urn:microsoft.com/office/officeart/2005/8/layout/bList2"/>
    <dgm:cxn modelId="{260E1C37-2191-4130-A7FA-F91579491C7A}" type="presOf" srcId="{35635B24-8C52-4987-A8AD-8B7C6579CCC8}" destId="{9CBD08D8-D0B5-4875-A156-C7E11DBBD356}" srcOrd="0" destOrd="0" presId="urn:microsoft.com/office/officeart/2005/8/layout/bList2"/>
    <dgm:cxn modelId="{076EA85B-B224-4900-AD20-B87E8A2DEC53}" srcId="{B4F43356-F507-4B39-901B-437242D7C158}" destId="{35635B24-8C52-4987-A8AD-8B7C6579CCC8}" srcOrd="0" destOrd="0" parTransId="{895CD783-2BF0-4811-99CE-B7D7AA1F2C1D}" sibTransId="{D5B7FF5C-1E98-4C23-AEF0-2548BEB5E302}"/>
    <dgm:cxn modelId="{27BB08E3-1ED8-4FD8-8E3B-A38958DEC4FC}" type="presOf" srcId="{11BE3041-3959-4456-83DE-40ADED3A6EFA}" destId="{DD1923E1-DE78-4DEE-95B4-1FC25280A46C}" srcOrd="0" destOrd="0" presId="urn:microsoft.com/office/officeart/2005/8/layout/bList2"/>
    <dgm:cxn modelId="{0E08F041-8CF5-4010-8CA3-AAE84F6EB483}" type="presOf" srcId="{3638623A-910E-4276-9858-120542057131}" destId="{6350D165-EBB4-42A7-A164-9FBD2CD39805}" srcOrd="1" destOrd="0" presId="urn:microsoft.com/office/officeart/2005/8/layout/bList2"/>
    <dgm:cxn modelId="{B97D01D1-B599-4B43-81F7-BAC77A0DF177}" type="presOf" srcId="{322110A9-3C59-4354-9C40-A2E96749B0BA}" destId="{292D0FFB-DEEA-4074-8C3D-8C034D85566A}" srcOrd="0" destOrd="0" presId="urn:microsoft.com/office/officeart/2005/8/layout/bList2"/>
    <dgm:cxn modelId="{4A45B518-5CB9-49F0-91CC-2A0DD6A45CDF}" type="presOf" srcId="{D535616E-15B6-416B-B01A-E74237F7B45F}" destId="{07D219F8-18EE-4966-A960-F8958FC5B5B4}" srcOrd="0" destOrd="0" presId="urn:microsoft.com/office/officeart/2005/8/layout/bList2"/>
    <dgm:cxn modelId="{0684A92F-63CE-4E7D-A2B2-BDFDC00167AD}" type="presOf" srcId="{00910703-5241-4823-A11A-F485BB420FA0}" destId="{15FD9451-94ED-4E51-B76F-21709808C233}" srcOrd="0" destOrd="0" presId="urn:microsoft.com/office/officeart/2005/8/layout/bList2"/>
    <dgm:cxn modelId="{13F1FDC9-52CF-4D52-A1A5-BB2EC7521F39}" type="presOf" srcId="{C9175EA3-EF6B-42B8-8B20-8010DF7D904E}" destId="{1E3F9CD7-72A3-40B7-A50D-6EB2173CF1D6}" srcOrd="0" destOrd="0" presId="urn:microsoft.com/office/officeart/2005/8/layout/bList2"/>
    <dgm:cxn modelId="{0968E073-81D5-4EA1-AF3A-84C18618F9BB}" type="presOf" srcId="{5525D8D6-0628-4487-ABFB-8B7145DB4A9B}" destId="{844E3706-D4FC-463A-B2CC-C4E164421153}" srcOrd="0" destOrd="0" presId="urn:microsoft.com/office/officeart/2005/8/layout/bList2"/>
    <dgm:cxn modelId="{76AFB5C0-9A3B-4DD3-868C-F87B083FDC7B}" srcId="{7F67F6EC-CC97-4BB7-A576-40C8CD276073}" destId="{00910703-5241-4823-A11A-F485BB420FA0}" srcOrd="0" destOrd="0" parTransId="{DDE03AC6-F8D2-4299-9288-DC4512EAFA20}" sibTransId="{A1B7FEEF-CB5C-43F9-AB28-C415D3368E4F}"/>
    <dgm:cxn modelId="{9EDB1AD6-E7FC-4DA3-8634-57AA6E02DE53}" type="presOf" srcId="{C9175EA3-EF6B-42B8-8B20-8010DF7D904E}" destId="{03D8399D-2F31-4FDA-96A5-A06C6C7FE4B6}" srcOrd="1" destOrd="0" presId="urn:microsoft.com/office/officeart/2005/8/layout/bList2"/>
    <dgm:cxn modelId="{C1722A82-1681-4498-8C46-AA599DBE9A41}" type="presOf" srcId="{D535616E-15B6-416B-B01A-E74237F7B45F}" destId="{2E7AF063-D7EF-4652-B4BD-49D8976CD5D8}" srcOrd="1" destOrd="0" presId="urn:microsoft.com/office/officeart/2005/8/layout/bList2"/>
    <dgm:cxn modelId="{E949010A-D7B2-45EA-9596-D0ABE1744D85}" srcId="{3638623A-910E-4276-9858-120542057131}" destId="{7B799CA2-6AFF-4FDB-8976-B4A48D7207D8}" srcOrd="0" destOrd="0" parTransId="{B1355E2F-17BA-46C8-98FE-B000221F0BC1}" sibTransId="{FF87DE2A-8D84-4469-ABEB-B41C0BB43284}"/>
    <dgm:cxn modelId="{F409F1CB-3C3C-4CA5-8A58-FCA17E59A619}" type="presOf" srcId="{7F67F6EC-CC97-4BB7-A576-40C8CD276073}" destId="{49CA2A3F-8D40-49D4-9A09-7E994D5872C9}" srcOrd="0" destOrd="0" presId="urn:microsoft.com/office/officeart/2005/8/layout/bList2"/>
    <dgm:cxn modelId="{56F689E5-C989-462F-8FA8-B99CB9C2BA85}" type="presOf" srcId="{7743501F-D917-46AD-B290-3C1753695861}" destId="{5190E07C-65B8-4970-869F-4165BE80D5DE}" srcOrd="0" destOrd="0" presId="urn:microsoft.com/office/officeart/2005/8/layout/bList2"/>
    <dgm:cxn modelId="{5D685D80-0B8E-4DC8-9FB0-54E463A38C77}" srcId="{EB2100F4-1DE7-42AE-AF1B-4132261B5F4E}" destId="{7F67F6EC-CC97-4BB7-A576-40C8CD276073}" srcOrd="3" destOrd="0" parTransId="{254351E8-458E-402B-9A5C-98EE3F1E53DA}" sibTransId="{FDB95A95-1BC8-49B3-AFAB-F286BAD75A16}"/>
    <dgm:cxn modelId="{3AB649E7-E037-4664-B585-D04B67BD31DD}" type="presOf" srcId="{1997B20E-D405-4DCF-B434-0C853227ECCD}" destId="{99D3A406-CB73-44D9-B402-CC76C7FE27F5}" srcOrd="0" destOrd="0" presId="urn:microsoft.com/office/officeart/2005/8/layout/bList2"/>
    <dgm:cxn modelId="{CF8B30A1-E835-49BF-8512-AED0EAD478C5}" type="presOf" srcId="{3638623A-910E-4276-9858-120542057131}" destId="{6A821F55-063C-4C31-862B-9C06300F3A3E}" srcOrd="0" destOrd="0" presId="urn:microsoft.com/office/officeart/2005/8/layout/bList2"/>
    <dgm:cxn modelId="{4F42E3A3-D6C7-4331-9A1F-D61BC9EA6458}" srcId="{EB2100F4-1DE7-42AE-AF1B-4132261B5F4E}" destId="{C9175EA3-EF6B-42B8-8B20-8010DF7D904E}" srcOrd="2" destOrd="0" parTransId="{68402822-AD65-415B-A522-6F21786BC2F4}" sibTransId="{5525D8D6-0628-4487-ABFB-8B7145DB4A9B}"/>
    <dgm:cxn modelId="{F93D4B13-08D8-4AA4-8D4A-45CBD89405C4}" srcId="{EB2100F4-1DE7-42AE-AF1B-4132261B5F4E}" destId="{3638623A-910E-4276-9858-120542057131}" srcOrd="0" destOrd="0" parTransId="{03F21B14-EC07-49C3-AAF9-60F67CFAA8D1}" sibTransId="{CD03FFEC-AD2A-4C97-8FE4-FC47BB803D61}"/>
    <dgm:cxn modelId="{C9DABFE3-07E3-4872-8620-9FD3F0D272D6}" srcId="{C9175EA3-EF6B-42B8-8B20-8010DF7D904E}" destId="{322110A9-3C59-4354-9C40-A2E96749B0BA}" srcOrd="0" destOrd="0" parTransId="{F4ABD52C-0F3F-48AF-9122-DE54CC032D32}" sibTransId="{915F9E26-056A-498F-AB00-A513F73895CB}"/>
    <dgm:cxn modelId="{41DCC88F-2609-40AB-B21B-783DF577EDFB}" type="presOf" srcId="{A84FC44E-3A00-405C-9014-9C8547C82B42}" destId="{D1065F1E-DA99-4630-B9F9-9D5CE22668F2}" srcOrd="0" destOrd="0" presId="urn:microsoft.com/office/officeart/2005/8/layout/bList2"/>
    <dgm:cxn modelId="{42012EAA-6416-428D-94AE-EF7119A5C769}" srcId="{EB2100F4-1DE7-42AE-AF1B-4132261B5F4E}" destId="{B4F43356-F507-4B39-901B-437242D7C158}" srcOrd="5" destOrd="0" parTransId="{2BBB2BCF-A6BE-4B74-9059-23E30F751464}" sibTransId="{312446CF-1F58-47EC-A9D8-081B5051EF22}"/>
    <dgm:cxn modelId="{F0E03364-51C1-4EE2-877C-4773233EE0C0}" srcId="{D535616E-15B6-416B-B01A-E74237F7B45F}" destId="{7743501F-D917-46AD-B290-3C1753695861}" srcOrd="0" destOrd="0" parTransId="{58F71D29-4C2F-4D5D-B504-4700C3ADE1FC}" sibTransId="{CBB04565-F643-46F6-99E5-5E657E445954}"/>
    <dgm:cxn modelId="{F0679BEB-2FC2-4ECA-A5E5-B10DB0C567FB}" type="presOf" srcId="{EB2100F4-1DE7-42AE-AF1B-4132261B5F4E}" destId="{90D80491-8AF9-4C7E-A4E1-95666C519FF3}" srcOrd="0" destOrd="0" presId="urn:microsoft.com/office/officeart/2005/8/layout/bList2"/>
    <dgm:cxn modelId="{8C5CE643-0E4F-4BC4-83ED-0D79F4CAD97B}" type="presOf" srcId="{B4F43356-F507-4B39-901B-437242D7C158}" destId="{A7341D44-0AE3-40CD-8DB4-CA9D9EB50EF4}" srcOrd="1" destOrd="0" presId="urn:microsoft.com/office/officeart/2005/8/layout/bList2"/>
    <dgm:cxn modelId="{8A3B2460-9063-4AB0-92AA-C90B970DA367}" type="presOf" srcId="{CD03FFEC-AD2A-4C97-8FE4-FC47BB803D61}" destId="{FB61170C-36C7-4567-A110-95C4D30D2D57}" srcOrd="0" destOrd="0" presId="urn:microsoft.com/office/officeart/2005/8/layout/bList2"/>
    <dgm:cxn modelId="{4862BB0E-BDB0-4388-900E-3793023F418B}" type="presOf" srcId="{FDB95A95-1BC8-49B3-AFAB-F286BAD75A16}" destId="{8BD6F1CF-451D-4CBA-9282-EEA1183872CF}" srcOrd="0" destOrd="0" presId="urn:microsoft.com/office/officeart/2005/8/layout/bList2"/>
    <dgm:cxn modelId="{90CF3494-3431-4FB9-96E6-8AF344FF8EB2}" srcId="{1997B20E-D405-4DCF-B434-0C853227ECCD}" destId="{A84FC44E-3A00-405C-9014-9C8547C82B42}" srcOrd="0" destOrd="0" parTransId="{38B4DE66-6B0A-4F26-AB61-3EE610BE4DA1}" sibTransId="{940D5203-EB35-4B4B-87F8-9C622C7555FA}"/>
    <dgm:cxn modelId="{231FFE51-E68D-4028-82AD-3AF100A1B055}" type="presOf" srcId="{1D550FBC-1DBC-41BF-82E0-531494C7B60E}" destId="{AC483E0E-6F32-40B9-8E94-0787195F9BD2}" srcOrd="0" destOrd="0" presId="urn:microsoft.com/office/officeart/2005/8/layout/bList2"/>
    <dgm:cxn modelId="{1726EE38-8B5F-4ACC-A780-1AB78C995C59}" type="presOf" srcId="{7B799CA2-6AFF-4FDB-8976-B4A48D7207D8}" destId="{B77FBA21-15C6-4318-93DF-8091AA1E9BB1}" srcOrd="0" destOrd="0" presId="urn:microsoft.com/office/officeart/2005/8/layout/bList2"/>
    <dgm:cxn modelId="{929439EF-D762-4C97-931D-7D15CE5AA046}" srcId="{EB2100F4-1DE7-42AE-AF1B-4132261B5F4E}" destId="{1997B20E-D405-4DCF-B434-0C853227ECCD}" srcOrd="4" destOrd="0" parTransId="{32C11503-4ED8-42A5-A2AB-3353E3337136}" sibTransId="{11BE3041-3959-4456-83DE-40ADED3A6EFA}"/>
    <dgm:cxn modelId="{7D5112CB-3611-4CFE-A346-4938DC4B2BD8}" type="presOf" srcId="{1997B20E-D405-4DCF-B434-0C853227ECCD}" destId="{306932F9-6FBF-4543-BC88-947171617591}" srcOrd="1" destOrd="0" presId="urn:microsoft.com/office/officeart/2005/8/layout/bList2"/>
    <dgm:cxn modelId="{76B37F95-B572-4043-9B19-D31B47CB487B}" type="presParOf" srcId="{90D80491-8AF9-4C7E-A4E1-95666C519FF3}" destId="{AC11428D-09A5-4212-AFD4-C699838FA6BF}" srcOrd="0" destOrd="0" presId="urn:microsoft.com/office/officeart/2005/8/layout/bList2"/>
    <dgm:cxn modelId="{53662B2C-FFDD-46BD-8F15-0D6BDFCA831B}" type="presParOf" srcId="{AC11428D-09A5-4212-AFD4-C699838FA6BF}" destId="{B77FBA21-15C6-4318-93DF-8091AA1E9BB1}" srcOrd="0" destOrd="0" presId="urn:microsoft.com/office/officeart/2005/8/layout/bList2"/>
    <dgm:cxn modelId="{2E9AA48D-1D6F-4A21-8607-B8DFAD7857FA}" type="presParOf" srcId="{AC11428D-09A5-4212-AFD4-C699838FA6BF}" destId="{6A821F55-063C-4C31-862B-9C06300F3A3E}" srcOrd="1" destOrd="0" presId="urn:microsoft.com/office/officeart/2005/8/layout/bList2"/>
    <dgm:cxn modelId="{6601BB64-964F-4021-BFBD-95C88A86C58F}" type="presParOf" srcId="{AC11428D-09A5-4212-AFD4-C699838FA6BF}" destId="{6350D165-EBB4-42A7-A164-9FBD2CD39805}" srcOrd="2" destOrd="0" presId="urn:microsoft.com/office/officeart/2005/8/layout/bList2"/>
    <dgm:cxn modelId="{676590DB-6529-409A-8310-A9E8122D5381}" type="presParOf" srcId="{AC11428D-09A5-4212-AFD4-C699838FA6BF}" destId="{E598564E-1D7C-4E1B-8EB5-8228A7BFD21A}" srcOrd="3" destOrd="0" presId="urn:microsoft.com/office/officeart/2005/8/layout/bList2"/>
    <dgm:cxn modelId="{C50E00F2-B409-4368-A36D-99CBEC09F5BB}" type="presParOf" srcId="{90D80491-8AF9-4C7E-A4E1-95666C519FF3}" destId="{FB61170C-36C7-4567-A110-95C4D30D2D57}" srcOrd="1" destOrd="0" presId="urn:microsoft.com/office/officeart/2005/8/layout/bList2"/>
    <dgm:cxn modelId="{B63DA82E-8CA5-4009-AF27-82E650EAC48C}" type="presParOf" srcId="{90D80491-8AF9-4C7E-A4E1-95666C519FF3}" destId="{EBE26B5A-C4B6-4F2F-8E6A-7EF11BAED8C9}" srcOrd="2" destOrd="0" presId="urn:microsoft.com/office/officeart/2005/8/layout/bList2"/>
    <dgm:cxn modelId="{FE2028B4-2FE4-4D90-85BA-4C5F1494B812}" type="presParOf" srcId="{EBE26B5A-C4B6-4F2F-8E6A-7EF11BAED8C9}" destId="{5190E07C-65B8-4970-869F-4165BE80D5DE}" srcOrd="0" destOrd="0" presId="urn:microsoft.com/office/officeart/2005/8/layout/bList2"/>
    <dgm:cxn modelId="{426FEC68-9C37-4A98-8FE3-598D87DA927D}" type="presParOf" srcId="{EBE26B5A-C4B6-4F2F-8E6A-7EF11BAED8C9}" destId="{07D219F8-18EE-4966-A960-F8958FC5B5B4}" srcOrd="1" destOrd="0" presId="urn:microsoft.com/office/officeart/2005/8/layout/bList2"/>
    <dgm:cxn modelId="{1A38D63A-D4BC-4417-8B8C-C48A8A73B24F}" type="presParOf" srcId="{EBE26B5A-C4B6-4F2F-8E6A-7EF11BAED8C9}" destId="{2E7AF063-D7EF-4652-B4BD-49D8976CD5D8}" srcOrd="2" destOrd="0" presId="urn:microsoft.com/office/officeart/2005/8/layout/bList2"/>
    <dgm:cxn modelId="{9A5AF9C2-99BE-4D85-A29A-E5CEE0640E53}" type="presParOf" srcId="{EBE26B5A-C4B6-4F2F-8E6A-7EF11BAED8C9}" destId="{30CE3121-CCD3-40CB-910A-5E2DFCF3595D}" srcOrd="3" destOrd="0" presId="urn:microsoft.com/office/officeart/2005/8/layout/bList2"/>
    <dgm:cxn modelId="{63EE4C1E-0402-4B32-87FF-0FD28F6D84FC}" type="presParOf" srcId="{90D80491-8AF9-4C7E-A4E1-95666C519FF3}" destId="{AC483E0E-6F32-40B9-8E94-0787195F9BD2}" srcOrd="3" destOrd="0" presId="urn:microsoft.com/office/officeart/2005/8/layout/bList2"/>
    <dgm:cxn modelId="{069BA7CB-7F55-450E-85EB-C3535F434A79}" type="presParOf" srcId="{90D80491-8AF9-4C7E-A4E1-95666C519FF3}" destId="{6DE2AC3B-A59A-408F-9E81-4B13EABA92AF}" srcOrd="4" destOrd="0" presId="urn:microsoft.com/office/officeart/2005/8/layout/bList2"/>
    <dgm:cxn modelId="{0F078EDF-F9D3-4BB4-B9EF-9B971CC1575A}" type="presParOf" srcId="{6DE2AC3B-A59A-408F-9E81-4B13EABA92AF}" destId="{292D0FFB-DEEA-4074-8C3D-8C034D85566A}" srcOrd="0" destOrd="0" presId="urn:microsoft.com/office/officeart/2005/8/layout/bList2"/>
    <dgm:cxn modelId="{DF3E3568-5CE0-467C-BA97-50CC3892FFBA}" type="presParOf" srcId="{6DE2AC3B-A59A-408F-9E81-4B13EABA92AF}" destId="{1E3F9CD7-72A3-40B7-A50D-6EB2173CF1D6}" srcOrd="1" destOrd="0" presId="urn:microsoft.com/office/officeart/2005/8/layout/bList2"/>
    <dgm:cxn modelId="{4C084FCA-D9EB-48A9-82EF-F624CD7A1F75}" type="presParOf" srcId="{6DE2AC3B-A59A-408F-9E81-4B13EABA92AF}" destId="{03D8399D-2F31-4FDA-96A5-A06C6C7FE4B6}" srcOrd="2" destOrd="0" presId="urn:microsoft.com/office/officeart/2005/8/layout/bList2"/>
    <dgm:cxn modelId="{9C3729AC-13C1-4CCD-89A1-068E4F7203C1}" type="presParOf" srcId="{6DE2AC3B-A59A-408F-9E81-4B13EABA92AF}" destId="{676F817E-97CE-48FE-B9C7-BC529B771784}" srcOrd="3" destOrd="0" presId="urn:microsoft.com/office/officeart/2005/8/layout/bList2"/>
    <dgm:cxn modelId="{69680247-64AA-4555-A05B-61C3A324A0F4}" type="presParOf" srcId="{90D80491-8AF9-4C7E-A4E1-95666C519FF3}" destId="{844E3706-D4FC-463A-B2CC-C4E164421153}" srcOrd="5" destOrd="0" presId="urn:microsoft.com/office/officeart/2005/8/layout/bList2"/>
    <dgm:cxn modelId="{6F997E26-1700-4FE1-A288-841CCB458478}" type="presParOf" srcId="{90D80491-8AF9-4C7E-A4E1-95666C519FF3}" destId="{F78EFF50-47AB-4775-B82C-2E637BB4A5B9}" srcOrd="6" destOrd="0" presId="urn:microsoft.com/office/officeart/2005/8/layout/bList2"/>
    <dgm:cxn modelId="{1770259A-01EC-48A7-9F96-CB8CF6AF90BB}" type="presParOf" srcId="{F78EFF50-47AB-4775-B82C-2E637BB4A5B9}" destId="{15FD9451-94ED-4E51-B76F-21709808C233}" srcOrd="0" destOrd="0" presId="urn:microsoft.com/office/officeart/2005/8/layout/bList2"/>
    <dgm:cxn modelId="{928C8B6B-58C4-4D90-92B8-CA7D0D7BA48F}" type="presParOf" srcId="{F78EFF50-47AB-4775-B82C-2E637BB4A5B9}" destId="{49CA2A3F-8D40-49D4-9A09-7E994D5872C9}" srcOrd="1" destOrd="0" presId="urn:microsoft.com/office/officeart/2005/8/layout/bList2"/>
    <dgm:cxn modelId="{16F8D742-940E-43ED-A31F-D23362072327}" type="presParOf" srcId="{F78EFF50-47AB-4775-B82C-2E637BB4A5B9}" destId="{CB10A12F-1288-44BA-974C-87086184BFC4}" srcOrd="2" destOrd="0" presId="urn:microsoft.com/office/officeart/2005/8/layout/bList2"/>
    <dgm:cxn modelId="{6D0A5EE7-01E7-4743-8854-3A6D66567B3A}" type="presParOf" srcId="{F78EFF50-47AB-4775-B82C-2E637BB4A5B9}" destId="{849C60B5-735C-4D73-B9E4-075EA03BE6CB}" srcOrd="3" destOrd="0" presId="urn:microsoft.com/office/officeart/2005/8/layout/bList2"/>
    <dgm:cxn modelId="{242901B5-A67D-493F-B053-1DF48A3D2F88}" type="presParOf" srcId="{90D80491-8AF9-4C7E-A4E1-95666C519FF3}" destId="{8BD6F1CF-451D-4CBA-9282-EEA1183872CF}" srcOrd="7" destOrd="0" presId="urn:microsoft.com/office/officeart/2005/8/layout/bList2"/>
    <dgm:cxn modelId="{B73E4DA6-D28E-4429-BDCE-D86C715445B5}" type="presParOf" srcId="{90D80491-8AF9-4C7E-A4E1-95666C519FF3}" destId="{1FFFD9D3-23A9-42F7-B59B-0D72CF23D1F2}" srcOrd="8" destOrd="0" presId="urn:microsoft.com/office/officeart/2005/8/layout/bList2"/>
    <dgm:cxn modelId="{B5956534-FF01-4038-B7EC-1408BB70B9F8}" type="presParOf" srcId="{1FFFD9D3-23A9-42F7-B59B-0D72CF23D1F2}" destId="{D1065F1E-DA99-4630-B9F9-9D5CE22668F2}" srcOrd="0" destOrd="0" presId="urn:microsoft.com/office/officeart/2005/8/layout/bList2"/>
    <dgm:cxn modelId="{B7D83A48-400B-4A3C-8B47-2EAF0C60594B}" type="presParOf" srcId="{1FFFD9D3-23A9-42F7-B59B-0D72CF23D1F2}" destId="{99D3A406-CB73-44D9-B402-CC76C7FE27F5}" srcOrd="1" destOrd="0" presId="urn:microsoft.com/office/officeart/2005/8/layout/bList2"/>
    <dgm:cxn modelId="{F29BA094-3401-45EB-A20A-E3269CFE719B}" type="presParOf" srcId="{1FFFD9D3-23A9-42F7-B59B-0D72CF23D1F2}" destId="{306932F9-6FBF-4543-BC88-947171617591}" srcOrd="2" destOrd="0" presId="urn:microsoft.com/office/officeart/2005/8/layout/bList2"/>
    <dgm:cxn modelId="{510EC886-6272-4ED3-8838-91EF5FB297DB}" type="presParOf" srcId="{1FFFD9D3-23A9-42F7-B59B-0D72CF23D1F2}" destId="{5DF586C8-0039-4AF9-A79C-435C4EEADF67}" srcOrd="3" destOrd="0" presId="urn:microsoft.com/office/officeart/2005/8/layout/bList2"/>
    <dgm:cxn modelId="{24A828A8-AAB6-4393-99BA-B3812028B37E}" type="presParOf" srcId="{90D80491-8AF9-4C7E-A4E1-95666C519FF3}" destId="{DD1923E1-DE78-4DEE-95B4-1FC25280A46C}" srcOrd="9" destOrd="0" presId="urn:microsoft.com/office/officeart/2005/8/layout/bList2"/>
    <dgm:cxn modelId="{A15170FF-7F7B-4FA3-99B8-AE47C2E9D8D0}" type="presParOf" srcId="{90D80491-8AF9-4C7E-A4E1-95666C519FF3}" destId="{DF8FC103-5375-46C0-B8FB-238232032656}" srcOrd="10" destOrd="0" presId="urn:microsoft.com/office/officeart/2005/8/layout/bList2"/>
    <dgm:cxn modelId="{55CE80AF-9722-421B-85A2-50E57C20CAD8}" type="presParOf" srcId="{DF8FC103-5375-46C0-B8FB-238232032656}" destId="{9CBD08D8-D0B5-4875-A156-C7E11DBBD356}" srcOrd="0" destOrd="0" presId="urn:microsoft.com/office/officeart/2005/8/layout/bList2"/>
    <dgm:cxn modelId="{EB3BE74B-4606-423E-B12B-8028295480A4}" type="presParOf" srcId="{DF8FC103-5375-46C0-B8FB-238232032656}" destId="{E61CE677-4968-4110-A24F-00F6851E63E9}" srcOrd="1" destOrd="0" presId="urn:microsoft.com/office/officeart/2005/8/layout/bList2"/>
    <dgm:cxn modelId="{FA0BBB28-8B27-46A5-BE7A-7F4C9F50C3D8}" type="presParOf" srcId="{DF8FC103-5375-46C0-B8FB-238232032656}" destId="{A7341D44-0AE3-40CD-8DB4-CA9D9EB50EF4}" srcOrd="2" destOrd="0" presId="urn:microsoft.com/office/officeart/2005/8/layout/bList2"/>
    <dgm:cxn modelId="{3EE1C2D7-9019-4255-B4CA-B5D1A66CB7A3}" type="presParOf" srcId="{DF8FC103-5375-46C0-B8FB-238232032656}" destId="{78D7C21A-15DE-4B4A-8547-F6E74D8C975A}" srcOrd="3" destOrd="0" presId="urn:microsoft.com/office/officeart/2005/8/layout/b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A3201566-4D8B-4588-BCD3-B43A966ADF51}" type="doc">
      <dgm:prSet loTypeId="urn:microsoft.com/office/officeart/2009/3/layout/SpiralPicture" loCatId="picture" qsTypeId="urn:microsoft.com/office/officeart/2005/8/quickstyle/simple1" qsCatId="simple" csTypeId="urn:microsoft.com/office/officeart/2005/8/colors/accent1_2" csCatId="accent1" phldr="1"/>
      <dgm:spPr/>
      <dgm:t>
        <a:bodyPr/>
        <a:lstStyle/>
        <a:p>
          <a:endParaRPr lang="es-MX"/>
        </a:p>
      </dgm:t>
    </dgm:pt>
    <dgm:pt modelId="{1AE21DF0-FE81-4DD5-8135-6A0797A70611}">
      <dgm:prSet phldrT="[Texto]" phldr="1"/>
      <dgm:spPr/>
      <dgm:t>
        <a:bodyPr/>
        <a:lstStyle/>
        <a:p>
          <a:endParaRPr lang="es-MX"/>
        </a:p>
      </dgm:t>
    </dgm:pt>
    <dgm:pt modelId="{0B22E745-9513-4DFF-9108-C20CA6E4D971}" type="parTrans" cxnId="{3FDB6BE5-E5F7-4A01-8604-DAE6B8B00896}">
      <dgm:prSet/>
      <dgm:spPr/>
      <dgm:t>
        <a:bodyPr/>
        <a:lstStyle/>
        <a:p>
          <a:endParaRPr lang="es-MX"/>
        </a:p>
      </dgm:t>
    </dgm:pt>
    <dgm:pt modelId="{9E79641F-9DC8-4AFC-8AD9-A869CEF5CA15}" type="sibTrans" cxnId="{3FDB6BE5-E5F7-4A01-8604-DAE6B8B00896}">
      <dgm:prSet/>
      <dgm:spPr>
        <a:blipFill rotWithShape="1">
          <a:blip xmlns:r="http://schemas.openxmlformats.org/officeDocument/2006/relationships" r:embed="rId1"/>
          <a:stretch>
            <a:fillRect/>
          </a:stretch>
        </a:blipFill>
      </dgm:spPr>
      <dgm:t>
        <a:bodyPr/>
        <a:lstStyle/>
        <a:p>
          <a:endParaRPr lang="es-MX"/>
        </a:p>
      </dgm:t>
    </dgm:pt>
    <dgm:pt modelId="{0B942FC9-46FC-4DC0-9ADE-3EE3E382678A}">
      <dgm:prSet phldrT="[Texto]" phldr="1"/>
      <dgm:spPr/>
      <dgm:t>
        <a:bodyPr/>
        <a:lstStyle/>
        <a:p>
          <a:endParaRPr lang="es-MX"/>
        </a:p>
      </dgm:t>
    </dgm:pt>
    <dgm:pt modelId="{E22A66CD-1F64-44C8-92F0-68EFCC6E4E99}" type="parTrans" cxnId="{9A04B0DA-58E1-482E-B67A-3816DF0D277E}">
      <dgm:prSet/>
      <dgm:spPr/>
      <dgm:t>
        <a:bodyPr/>
        <a:lstStyle/>
        <a:p>
          <a:endParaRPr lang="es-MX"/>
        </a:p>
      </dgm:t>
    </dgm:pt>
    <dgm:pt modelId="{90758019-89DC-4E6D-8085-F59A482CAD49}" type="sibTrans" cxnId="{9A04B0DA-58E1-482E-B67A-3816DF0D277E}">
      <dgm:prSet/>
      <dgm:spPr>
        <a:blipFill rotWithShape="1">
          <a:blip xmlns:r="http://schemas.openxmlformats.org/officeDocument/2006/relationships" r:embed="rId2"/>
          <a:stretch>
            <a:fillRect/>
          </a:stretch>
        </a:blipFill>
      </dgm:spPr>
      <dgm:t>
        <a:bodyPr/>
        <a:lstStyle/>
        <a:p>
          <a:endParaRPr lang="es-MX"/>
        </a:p>
      </dgm:t>
    </dgm:pt>
    <dgm:pt modelId="{31F87F06-885E-4846-BA92-F1ECAB86BEAE}">
      <dgm:prSet phldrT="[Texto]" phldr="1"/>
      <dgm:spPr/>
      <dgm:t>
        <a:bodyPr/>
        <a:lstStyle/>
        <a:p>
          <a:endParaRPr lang="es-MX"/>
        </a:p>
      </dgm:t>
    </dgm:pt>
    <dgm:pt modelId="{EE90BCCC-CD6C-4432-8E97-2E4E067DEB3C}" type="parTrans" cxnId="{905DD15F-71CC-40E4-A2E2-E02EC431925E}">
      <dgm:prSet/>
      <dgm:spPr/>
      <dgm:t>
        <a:bodyPr/>
        <a:lstStyle/>
        <a:p>
          <a:endParaRPr lang="es-MX"/>
        </a:p>
      </dgm:t>
    </dgm:pt>
    <dgm:pt modelId="{3AC2DE4D-37DB-4D6D-9631-5DF3DE968590}" type="sibTrans" cxnId="{905DD15F-71CC-40E4-A2E2-E02EC431925E}">
      <dgm:prSet/>
      <dgm:spPr>
        <a:blipFill rotWithShape="1">
          <a:blip xmlns:r="http://schemas.openxmlformats.org/officeDocument/2006/relationships" r:embed="rId3"/>
          <a:stretch>
            <a:fillRect/>
          </a:stretch>
        </a:blipFill>
      </dgm:spPr>
      <dgm:t>
        <a:bodyPr/>
        <a:lstStyle/>
        <a:p>
          <a:endParaRPr lang="es-MX"/>
        </a:p>
      </dgm:t>
    </dgm:pt>
    <dgm:pt modelId="{786DC78C-7C10-452F-AE7C-FF673D4773C3}">
      <dgm:prSet phldrT="[Texto]" phldr="1"/>
      <dgm:spPr/>
      <dgm:t>
        <a:bodyPr/>
        <a:lstStyle/>
        <a:p>
          <a:endParaRPr lang="es-MX"/>
        </a:p>
      </dgm:t>
    </dgm:pt>
    <dgm:pt modelId="{DF4E4FB6-55F6-4C9C-8204-E5F58FE38649}" type="parTrans" cxnId="{C6491B55-EA1F-40CE-BE66-98342239ADCB}">
      <dgm:prSet/>
      <dgm:spPr/>
      <dgm:t>
        <a:bodyPr/>
        <a:lstStyle/>
        <a:p>
          <a:endParaRPr lang="es-MX"/>
        </a:p>
      </dgm:t>
    </dgm:pt>
    <dgm:pt modelId="{0E9102C2-E3FF-4106-BAEE-354256947A11}" type="sibTrans" cxnId="{C6491B55-EA1F-40CE-BE66-98342239ADCB}">
      <dgm:prSet/>
      <dgm:spPr/>
      <dgm:t>
        <a:bodyPr/>
        <a:lstStyle/>
        <a:p>
          <a:endParaRPr lang="es-MX"/>
        </a:p>
      </dgm:t>
    </dgm:pt>
    <dgm:pt modelId="{B4CF4DAD-4B68-43C1-BD90-607B2D152477}">
      <dgm:prSet phldrT="[Texto]" phldr="1"/>
      <dgm:spPr/>
      <dgm:t>
        <a:bodyPr/>
        <a:lstStyle/>
        <a:p>
          <a:endParaRPr lang="es-MX"/>
        </a:p>
      </dgm:t>
    </dgm:pt>
    <dgm:pt modelId="{AF0126B3-510C-4DF4-93A9-C43444320443}" type="parTrans" cxnId="{97258C08-8C5D-48FC-8E78-55B0F8236ACB}">
      <dgm:prSet/>
      <dgm:spPr/>
      <dgm:t>
        <a:bodyPr/>
        <a:lstStyle/>
        <a:p>
          <a:endParaRPr lang="es-MX"/>
        </a:p>
      </dgm:t>
    </dgm:pt>
    <dgm:pt modelId="{F2126D2F-46EF-4D86-9865-B60B1DC4AEBD}" type="sibTrans" cxnId="{97258C08-8C5D-48FC-8E78-55B0F8236ACB}">
      <dgm:prSet/>
      <dgm:spPr/>
      <dgm:t>
        <a:bodyPr/>
        <a:lstStyle/>
        <a:p>
          <a:endParaRPr lang="es-MX"/>
        </a:p>
      </dgm:t>
    </dgm:pt>
    <dgm:pt modelId="{24F06EBC-252F-43AF-A342-373775D6F565}">
      <dgm:prSet phldrT="[Texto]" phldr="1"/>
      <dgm:spPr>
        <a:blipFill rotWithShape="0">
          <a:blip xmlns:r="http://schemas.openxmlformats.org/officeDocument/2006/relationships" r:embed="rId4"/>
          <a:stretch>
            <a:fillRect/>
          </a:stretch>
        </a:blipFill>
      </dgm:spPr>
      <dgm:t>
        <a:bodyPr/>
        <a:lstStyle/>
        <a:p>
          <a:endParaRPr lang="es-MX" dirty="0"/>
        </a:p>
      </dgm:t>
    </dgm:pt>
    <dgm:pt modelId="{5F86B461-A091-4F5B-A96F-53F8F7C9A324}" type="sibTrans" cxnId="{6F2754FA-7D74-4A33-9844-C424B852F90D}">
      <dgm:prSet/>
      <dgm:spPr>
        <a:blipFill rotWithShape="1">
          <a:blip xmlns:r="http://schemas.openxmlformats.org/officeDocument/2006/relationships" r:embed="rId5"/>
          <a:stretch>
            <a:fillRect/>
          </a:stretch>
        </a:blipFill>
      </dgm:spPr>
      <dgm:t>
        <a:bodyPr/>
        <a:lstStyle/>
        <a:p>
          <a:endParaRPr lang="es-MX"/>
        </a:p>
      </dgm:t>
    </dgm:pt>
    <dgm:pt modelId="{8FD167E7-B835-43DB-8A3C-37D9AF5EAE5A}" type="parTrans" cxnId="{6F2754FA-7D74-4A33-9844-C424B852F90D}">
      <dgm:prSet/>
      <dgm:spPr/>
      <dgm:t>
        <a:bodyPr/>
        <a:lstStyle/>
        <a:p>
          <a:endParaRPr lang="es-MX"/>
        </a:p>
      </dgm:t>
    </dgm:pt>
    <dgm:pt modelId="{6AAA21F3-420C-47EA-8B83-2B381992F67B}" type="pres">
      <dgm:prSet presAssocID="{A3201566-4D8B-4588-BCD3-B43A966ADF51}" presName="Name0" presStyleCnt="0">
        <dgm:presLayoutVars>
          <dgm:chMax val="5"/>
          <dgm:dir/>
        </dgm:presLayoutVars>
      </dgm:prSet>
      <dgm:spPr/>
    </dgm:pt>
    <dgm:pt modelId="{0857D9CB-E29B-4147-8280-9794F15D4C1F}" type="pres">
      <dgm:prSet presAssocID="{A3201566-4D8B-4588-BCD3-B43A966ADF51}" presName="picts" presStyleCnt="0"/>
      <dgm:spPr/>
    </dgm:pt>
    <dgm:pt modelId="{DF9E2A51-FFDC-4FEE-9849-874D59C779A1}" type="pres">
      <dgm:prSet presAssocID="{A3201566-4D8B-4588-BCD3-B43A966ADF51}" presName="space1" presStyleCnt="0"/>
      <dgm:spPr/>
    </dgm:pt>
    <dgm:pt modelId="{3890F113-677D-4670-8D24-7145EDF3E145}" type="pres">
      <dgm:prSet presAssocID="{A3201566-4D8B-4588-BCD3-B43A966ADF51}" presName="space2" presStyleCnt="0"/>
      <dgm:spPr/>
    </dgm:pt>
    <dgm:pt modelId="{E2C39E64-E1BB-453E-ABFC-53890EF27B11}" type="pres">
      <dgm:prSet presAssocID="{5F86B461-A091-4F5B-A96F-53F8F7C9A324}" presName="pictA1" presStyleCnt="0"/>
      <dgm:spPr/>
    </dgm:pt>
    <dgm:pt modelId="{CD0B3610-BF5D-4C26-A142-C9CADFA2AC41}" type="pres">
      <dgm:prSet presAssocID="{5F86B461-A091-4F5B-A96F-53F8F7C9A324}" presName="imageRepeatNode" presStyleLbl="alignNode1" presStyleIdx="0" presStyleCnt="5"/>
      <dgm:spPr/>
    </dgm:pt>
    <dgm:pt modelId="{15A06A10-5D99-4FDA-875C-6B1C9A33BCB7}" type="pres">
      <dgm:prSet presAssocID="{5F86B461-A091-4F5B-A96F-53F8F7C9A324}" presName="oneDotPict" presStyleCnt="0"/>
      <dgm:spPr/>
    </dgm:pt>
    <dgm:pt modelId="{F6564907-F2CA-4E8A-BB38-B398827FEF4B}" type="pres">
      <dgm:prSet presAssocID="{5F86B461-A091-4F5B-A96F-53F8F7C9A324}" presName="dotPict_11" presStyleLbl="solidFgAcc1" presStyleIdx="0" presStyleCnt="30"/>
      <dgm:spPr/>
    </dgm:pt>
    <dgm:pt modelId="{210789A8-62E8-4385-8887-515ECB6B9CF9}" type="pres">
      <dgm:prSet presAssocID="{9E79641F-9DC8-4AFC-8AD9-A869CEF5CA15}" presName="pictA2" presStyleCnt="0"/>
      <dgm:spPr/>
    </dgm:pt>
    <dgm:pt modelId="{E77BD7E6-E003-4F93-80B7-BD936F9504AD}" type="pres">
      <dgm:prSet presAssocID="{9E79641F-9DC8-4AFC-8AD9-A869CEF5CA15}" presName="imageRepeatNode" presStyleLbl="alignNode1" presStyleIdx="1" presStyleCnt="5"/>
      <dgm:spPr/>
    </dgm:pt>
    <dgm:pt modelId="{46B79C54-1818-470F-8E4B-A3EE0AD7E879}" type="pres">
      <dgm:prSet presAssocID="{9E79641F-9DC8-4AFC-8AD9-A869CEF5CA15}" presName="twoDotsPict" presStyleCnt="0"/>
      <dgm:spPr/>
    </dgm:pt>
    <dgm:pt modelId="{E0B5CA1A-C13A-4829-926F-FCC37DD7F305}" type="pres">
      <dgm:prSet presAssocID="{9E79641F-9DC8-4AFC-8AD9-A869CEF5CA15}" presName="dotPict_21" presStyleLbl="solidFgAcc1" presStyleIdx="1" presStyleCnt="30"/>
      <dgm:spPr/>
    </dgm:pt>
    <dgm:pt modelId="{AC4D2737-2991-422C-95F5-F4A5880E86ED}" type="pres">
      <dgm:prSet presAssocID="{9E79641F-9DC8-4AFC-8AD9-A869CEF5CA15}" presName="dotPict_22" presStyleLbl="solidFgAcc1" presStyleIdx="2" presStyleCnt="30"/>
      <dgm:spPr/>
    </dgm:pt>
    <dgm:pt modelId="{8E4924B2-6AC2-4DCE-96C1-3801F283104C}" type="pres">
      <dgm:prSet presAssocID="{90758019-89DC-4E6D-8085-F59A482CAD49}" presName="pictA3" presStyleCnt="0"/>
      <dgm:spPr/>
    </dgm:pt>
    <dgm:pt modelId="{41C1B65D-0530-4253-A2EC-29F79CD052FF}" type="pres">
      <dgm:prSet presAssocID="{90758019-89DC-4E6D-8085-F59A482CAD49}" presName="imageRepeatNode" presStyleLbl="alignNode1" presStyleIdx="2" presStyleCnt="5"/>
      <dgm:spPr/>
    </dgm:pt>
    <dgm:pt modelId="{324AD7D7-A8EF-4431-94D9-87CF9B25D7F3}" type="pres">
      <dgm:prSet presAssocID="{90758019-89DC-4E6D-8085-F59A482CAD49}" presName="threeDotsPict" presStyleCnt="0"/>
      <dgm:spPr/>
    </dgm:pt>
    <dgm:pt modelId="{70591760-A6B0-4989-B27E-21280E739683}" type="pres">
      <dgm:prSet presAssocID="{90758019-89DC-4E6D-8085-F59A482CAD49}" presName="dotPict_31" presStyleLbl="solidFgAcc1" presStyleIdx="3" presStyleCnt="30"/>
      <dgm:spPr/>
    </dgm:pt>
    <dgm:pt modelId="{11C96F2B-16F4-4F6E-A850-83F8FE75854D}" type="pres">
      <dgm:prSet presAssocID="{90758019-89DC-4E6D-8085-F59A482CAD49}" presName="dotPict_32" presStyleLbl="solidFgAcc1" presStyleIdx="4" presStyleCnt="30"/>
      <dgm:spPr/>
    </dgm:pt>
    <dgm:pt modelId="{45513F24-A5A5-4A92-A7CA-1C4CAC47A37B}" type="pres">
      <dgm:prSet presAssocID="{90758019-89DC-4E6D-8085-F59A482CAD49}" presName="dotPict_33" presStyleLbl="solidFgAcc1" presStyleIdx="5" presStyleCnt="30"/>
      <dgm:spPr/>
    </dgm:pt>
    <dgm:pt modelId="{032E3816-CFD0-451C-9F65-B243453605CC}" type="pres">
      <dgm:prSet presAssocID="{3AC2DE4D-37DB-4D6D-9631-5DF3DE968590}" presName="pictA4" presStyleCnt="0"/>
      <dgm:spPr/>
    </dgm:pt>
    <dgm:pt modelId="{261C6CF3-BFC1-440B-B7C2-4186820C7255}" type="pres">
      <dgm:prSet presAssocID="{3AC2DE4D-37DB-4D6D-9631-5DF3DE968590}" presName="imageRepeatNode" presStyleLbl="alignNode1" presStyleIdx="3" presStyleCnt="5"/>
      <dgm:spPr/>
    </dgm:pt>
    <dgm:pt modelId="{3E936595-3C1E-48B4-8D27-5A16988E0F6A}" type="pres">
      <dgm:prSet presAssocID="{3AC2DE4D-37DB-4D6D-9631-5DF3DE968590}" presName="fourDotsPict" presStyleCnt="0"/>
      <dgm:spPr/>
    </dgm:pt>
    <dgm:pt modelId="{4252EA2B-7BF8-43CA-9A61-F52C7DF22254}" type="pres">
      <dgm:prSet presAssocID="{3AC2DE4D-37DB-4D6D-9631-5DF3DE968590}" presName="dotPict_41" presStyleLbl="solidFgAcc1" presStyleIdx="6" presStyleCnt="30"/>
      <dgm:spPr/>
    </dgm:pt>
    <dgm:pt modelId="{7E5D9F33-7CEC-4708-948F-EEBFB9D957EA}" type="pres">
      <dgm:prSet presAssocID="{3AC2DE4D-37DB-4D6D-9631-5DF3DE968590}" presName="dotPict_42" presStyleLbl="solidFgAcc1" presStyleIdx="7" presStyleCnt="30"/>
      <dgm:spPr/>
    </dgm:pt>
    <dgm:pt modelId="{59F4A1FB-9130-41F5-B6A9-848092FA2760}" type="pres">
      <dgm:prSet presAssocID="{3AC2DE4D-37DB-4D6D-9631-5DF3DE968590}" presName="dotPict_43" presStyleLbl="solidFgAcc1" presStyleIdx="8" presStyleCnt="30"/>
      <dgm:spPr/>
    </dgm:pt>
    <dgm:pt modelId="{E2570C09-0427-430D-B4A4-055466A8EF3A}" type="pres">
      <dgm:prSet presAssocID="{3AC2DE4D-37DB-4D6D-9631-5DF3DE968590}" presName="dotPict_44" presStyleLbl="solidFgAcc1" presStyleIdx="9" presStyleCnt="30"/>
      <dgm:spPr/>
    </dgm:pt>
    <dgm:pt modelId="{B185C313-4D89-40AA-9B2E-8C8BE573F180}" type="pres">
      <dgm:prSet presAssocID="{0E9102C2-E3FF-4106-BAEE-354256947A11}" presName="pictA5" presStyleCnt="0"/>
      <dgm:spPr/>
    </dgm:pt>
    <dgm:pt modelId="{8CD70FF0-9D73-471D-8892-EC83162AAA4A}" type="pres">
      <dgm:prSet presAssocID="{0E9102C2-E3FF-4106-BAEE-354256947A11}" presName="imageRepeatNode" presStyleLbl="alignNode1" presStyleIdx="4" presStyleCnt="5"/>
      <dgm:spPr/>
    </dgm:pt>
    <dgm:pt modelId="{A6BF9722-9E8C-4DE3-8BEC-FE4BDAAC6D9A}" type="pres">
      <dgm:prSet presAssocID="{0E9102C2-E3FF-4106-BAEE-354256947A11}" presName="fiveDotsPict" presStyleCnt="0"/>
      <dgm:spPr/>
    </dgm:pt>
    <dgm:pt modelId="{29DC523D-1510-449B-9703-20D03A749C26}" type="pres">
      <dgm:prSet presAssocID="{0E9102C2-E3FF-4106-BAEE-354256947A11}" presName="dotPict_51" presStyleLbl="solidFgAcc1" presStyleIdx="10" presStyleCnt="30"/>
      <dgm:spPr/>
    </dgm:pt>
    <dgm:pt modelId="{F365C02E-5125-4306-9EF3-6DB4BAA40918}" type="pres">
      <dgm:prSet presAssocID="{0E9102C2-E3FF-4106-BAEE-354256947A11}" presName="dotPict_52" presStyleLbl="solidFgAcc1" presStyleIdx="11" presStyleCnt="30"/>
      <dgm:spPr/>
    </dgm:pt>
    <dgm:pt modelId="{540225ED-943E-44EF-A09A-F5E81DFAE3CC}" type="pres">
      <dgm:prSet presAssocID="{0E9102C2-E3FF-4106-BAEE-354256947A11}" presName="dotPict_53" presStyleLbl="solidFgAcc1" presStyleIdx="12" presStyleCnt="30"/>
      <dgm:spPr/>
    </dgm:pt>
    <dgm:pt modelId="{D707828C-7180-4AC5-BF20-54588A6E54B1}" type="pres">
      <dgm:prSet presAssocID="{0E9102C2-E3FF-4106-BAEE-354256947A11}" presName="dotPict_54" presStyleLbl="solidFgAcc1" presStyleIdx="13" presStyleCnt="30"/>
      <dgm:spPr/>
    </dgm:pt>
    <dgm:pt modelId="{46880267-6C5B-4A17-B947-2524A53A7D9A}" type="pres">
      <dgm:prSet presAssocID="{0E9102C2-E3FF-4106-BAEE-354256947A11}" presName="dotPict_55" presStyleLbl="solidFgAcc1" presStyleIdx="14" presStyleCnt="30"/>
      <dgm:spPr/>
    </dgm:pt>
    <dgm:pt modelId="{24D4BBE2-5C46-4AD1-86DF-B4CD71EF7B67}" type="pres">
      <dgm:prSet presAssocID="{A3201566-4D8B-4588-BCD3-B43A966ADF51}" presName="txLine" presStyleCnt="0"/>
      <dgm:spPr/>
    </dgm:pt>
    <dgm:pt modelId="{8962D790-90DD-477F-B3AE-53E1B2CFAD72}" type="pres">
      <dgm:prSet presAssocID="{24F06EBC-252F-43AF-A342-373775D6F565}" presName="oneDotTx" presStyleCnt="0"/>
      <dgm:spPr/>
    </dgm:pt>
    <dgm:pt modelId="{24149B42-E856-46C4-BE42-553C48611637}" type="pres">
      <dgm:prSet presAssocID="{24F06EBC-252F-43AF-A342-373775D6F565}" presName="dotTx_11" presStyleLbl="solidFgAcc1" presStyleIdx="15" presStyleCnt="30"/>
      <dgm:spPr/>
    </dgm:pt>
    <dgm:pt modelId="{F411F428-EBE5-4BED-BF9E-D1E049DE25BE}" type="pres">
      <dgm:prSet presAssocID="{24F06EBC-252F-43AF-A342-373775D6F565}" presName="Name37" presStyleLbl="revTx" presStyleIdx="0" presStyleCnt="5">
        <dgm:presLayoutVars>
          <dgm:bulletEnabled val="1"/>
        </dgm:presLayoutVars>
      </dgm:prSet>
      <dgm:spPr/>
      <dgm:t>
        <a:bodyPr/>
        <a:lstStyle/>
        <a:p>
          <a:endParaRPr lang="es-MX"/>
        </a:p>
      </dgm:t>
    </dgm:pt>
    <dgm:pt modelId="{754C2D3A-0B1C-43DE-97E6-253CCA9B77D6}" type="pres">
      <dgm:prSet presAssocID="{1AE21DF0-FE81-4DD5-8135-6A0797A70611}" presName="twoDotsTx" presStyleCnt="0"/>
      <dgm:spPr/>
    </dgm:pt>
    <dgm:pt modelId="{32E3DE74-27E2-4E83-8057-E2F03D66EAD9}" type="pres">
      <dgm:prSet presAssocID="{1AE21DF0-FE81-4DD5-8135-6A0797A70611}" presName="dotTx_21" presStyleLbl="solidFgAcc1" presStyleIdx="16" presStyleCnt="30"/>
      <dgm:spPr/>
    </dgm:pt>
    <dgm:pt modelId="{23CA6CA0-2D2D-4A47-9AD9-0EE2C8076069}" type="pres">
      <dgm:prSet presAssocID="{1AE21DF0-FE81-4DD5-8135-6A0797A70611}" presName="dotTx_22" presStyleLbl="solidFgAcc1" presStyleIdx="17" presStyleCnt="30"/>
      <dgm:spPr/>
    </dgm:pt>
    <dgm:pt modelId="{231C9B04-E67B-48C3-8C93-544A4EDA42FA}" type="pres">
      <dgm:prSet presAssocID="{1AE21DF0-FE81-4DD5-8135-6A0797A70611}" presName="Name39" presStyleLbl="revTx" presStyleIdx="1" presStyleCnt="5">
        <dgm:presLayoutVars>
          <dgm:bulletEnabled val="1"/>
        </dgm:presLayoutVars>
      </dgm:prSet>
      <dgm:spPr/>
    </dgm:pt>
    <dgm:pt modelId="{0F411AB8-1E0D-48F2-99F7-770ED4A5BF7B}" type="pres">
      <dgm:prSet presAssocID="{0B942FC9-46FC-4DC0-9ADE-3EE3E382678A}" presName="threeDotsTx" presStyleCnt="0"/>
      <dgm:spPr/>
    </dgm:pt>
    <dgm:pt modelId="{314AB80D-0747-4059-AF27-46FF8F56EA19}" type="pres">
      <dgm:prSet presAssocID="{0B942FC9-46FC-4DC0-9ADE-3EE3E382678A}" presName="dotTx_31" presStyleLbl="solidFgAcc1" presStyleIdx="18" presStyleCnt="30"/>
      <dgm:spPr/>
    </dgm:pt>
    <dgm:pt modelId="{DE17F12A-B9D3-4A14-BCD4-CE4C2B676FDA}" type="pres">
      <dgm:prSet presAssocID="{0B942FC9-46FC-4DC0-9ADE-3EE3E382678A}" presName="dotTx_32" presStyleLbl="solidFgAcc1" presStyleIdx="19" presStyleCnt="30"/>
      <dgm:spPr/>
    </dgm:pt>
    <dgm:pt modelId="{E22AEF79-18D0-4100-AD2B-0C609EF0FAC6}" type="pres">
      <dgm:prSet presAssocID="{0B942FC9-46FC-4DC0-9ADE-3EE3E382678A}" presName="dotTx_33" presStyleLbl="solidFgAcc1" presStyleIdx="20" presStyleCnt="30"/>
      <dgm:spPr/>
    </dgm:pt>
    <dgm:pt modelId="{E791FE37-DB0B-4ECC-A23F-1A7A6DA7D7B0}" type="pres">
      <dgm:prSet presAssocID="{0B942FC9-46FC-4DC0-9ADE-3EE3E382678A}" presName="Name41" presStyleLbl="revTx" presStyleIdx="2" presStyleCnt="5">
        <dgm:presLayoutVars>
          <dgm:bulletEnabled val="1"/>
        </dgm:presLayoutVars>
      </dgm:prSet>
      <dgm:spPr/>
    </dgm:pt>
    <dgm:pt modelId="{4B950ED1-499B-41C3-9C3A-8756A319CACC}" type="pres">
      <dgm:prSet presAssocID="{31F87F06-885E-4846-BA92-F1ECAB86BEAE}" presName="fourDotsTx" presStyleCnt="0"/>
      <dgm:spPr/>
    </dgm:pt>
    <dgm:pt modelId="{0896FB0C-6CB1-4428-8F36-5EA0F084D9E9}" type="pres">
      <dgm:prSet presAssocID="{31F87F06-885E-4846-BA92-F1ECAB86BEAE}" presName="dotTx_41" presStyleLbl="solidFgAcc1" presStyleIdx="21" presStyleCnt="30"/>
      <dgm:spPr/>
    </dgm:pt>
    <dgm:pt modelId="{E5C0588C-9BA3-4CC7-9853-11E582B95717}" type="pres">
      <dgm:prSet presAssocID="{31F87F06-885E-4846-BA92-F1ECAB86BEAE}" presName="dotTx_42" presStyleLbl="solidFgAcc1" presStyleIdx="22" presStyleCnt="30"/>
      <dgm:spPr/>
    </dgm:pt>
    <dgm:pt modelId="{D5C7D4E1-2293-4A0D-9FDC-2FCA3DD83A65}" type="pres">
      <dgm:prSet presAssocID="{31F87F06-885E-4846-BA92-F1ECAB86BEAE}" presName="dotTx_43" presStyleLbl="solidFgAcc1" presStyleIdx="23" presStyleCnt="30"/>
      <dgm:spPr/>
    </dgm:pt>
    <dgm:pt modelId="{ED538A56-0E42-4A41-844A-57F33FA9B869}" type="pres">
      <dgm:prSet presAssocID="{31F87F06-885E-4846-BA92-F1ECAB86BEAE}" presName="dotTx_44" presStyleLbl="solidFgAcc1" presStyleIdx="24" presStyleCnt="30"/>
      <dgm:spPr/>
    </dgm:pt>
    <dgm:pt modelId="{AE263C58-6EB8-4C14-9480-2DB91C5F2793}" type="pres">
      <dgm:prSet presAssocID="{31F87F06-885E-4846-BA92-F1ECAB86BEAE}" presName="Name43" presStyleLbl="revTx" presStyleIdx="3" presStyleCnt="5">
        <dgm:presLayoutVars>
          <dgm:bulletEnabled val="1"/>
        </dgm:presLayoutVars>
      </dgm:prSet>
      <dgm:spPr/>
    </dgm:pt>
    <dgm:pt modelId="{EF92447A-C45A-4943-A3CD-6A443343A02D}" type="pres">
      <dgm:prSet presAssocID="{786DC78C-7C10-452F-AE7C-FF673D4773C3}" presName="fiveDotsTx" presStyleCnt="0"/>
      <dgm:spPr/>
    </dgm:pt>
    <dgm:pt modelId="{5405C297-5CF0-4A28-B421-71B1199E6B22}" type="pres">
      <dgm:prSet presAssocID="{786DC78C-7C10-452F-AE7C-FF673D4773C3}" presName="dotTx_51" presStyleLbl="solidFgAcc1" presStyleIdx="25" presStyleCnt="30"/>
      <dgm:spPr/>
    </dgm:pt>
    <dgm:pt modelId="{BAB6363C-A62E-47B4-B5E5-C7E1FCDB2B6A}" type="pres">
      <dgm:prSet presAssocID="{786DC78C-7C10-452F-AE7C-FF673D4773C3}" presName="dotTx_52" presStyleLbl="solidFgAcc1" presStyleIdx="26" presStyleCnt="30"/>
      <dgm:spPr/>
    </dgm:pt>
    <dgm:pt modelId="{24CE1B35-1129-441A-97F5-C027E186B689}" type="pres">
      <dgm:prSet presAssocID="{786DC78C-7C10-452F-AE7C-FF673D4773C3}" presName="dotTx_53" presStyleLbl="solidFgAcc1" presStyleIdx="27" presStyleCnt="30"/>
      <dgm:spPr/>
    </dgm:pt>
    <dgm:pt modelId="{F3D77F5E-AFE5-4314-8834-BE5BA6F275EF}" type="pres">
      <dgm:prSet presAssocID="{786DC78C-7C10-452F-AE7C-FF673D4773C3}" presName="dotTx_54" presStyleLbl="solidFgAcc1" presStyleIdx="28" presStyleCnt="30"/>
      <dgm:spPr/>
    </dgm:pt>
    <dgm:pt modelId="{5FE2B54D-3A60-43E6-B612-D1232F89D6FA}" type="pres">
      <dgm:prSet presAssocID="{786DC78C-7C10-452F-AE7C-FF673D4773C3}" presName="dotTx_55" presStyleLbl="solidFgAcc1" presStyleIdx="29" presStyleCnt="30"/>
      <dgm:spPr/>
    </dgm:pt>
    <dgm:pt modelId="{72D14A41-310D-4008-B581-E855780467FF}" type="pres">
      <dgm:prSet presAssocID="{786DC78C-7C10-452F-AE7C-FF673D4773C3}" presName="Name45" presStyleLbl="revTx" presStyleIdx="4" presStyleCnt="5">
        <dgm:presLayoutVars>
          <dgm:bulletEnabled val="1"/>
        </dgm:presLayoutVars>
      </dgm:prSet>
      <dgm:spPr/>
    </dgm:pt>
  </dgm:ptLst>
  <dgm:cxnLst>
    <dgm:cxn modelId="{6CB53A6E-9F92-497B-BB90-4A17A9984498}" type="presOf" srcId="{9E79641F-9DC8-4AFC-8AD9-A869CEF5CA15}" destId="{E77BD7E6-E003-4F93-80B7-BD936F9504AD}" srcOrd="0" destOrd="0" presId="urn:microsoft.com/office/officeart/2009/3/layout/SpiralPicture"/>
    <dgm:cxn modelId="{C6491B55-EA1F-40CE-BE66-98342239ADCB}" srcId="{A3201566-4D8B-4588-BCD3-B43A966ADF51}" destId="{786DC78C-7C10-452F-AE7C-FF673D4773C3}" srcOrd="4" destOrd="0" parTransId="{DF4E4FB6-55F6-4C9C-8204-E5F58FE38649}" sibTransId="{0E9102C2-E3FF-4106-BAEE-354256947A11}"/>
    <dgm:cxn modelId="{635539F9-0C7E-40D7-B88B-112865E3C964}" type="presOf" srcId="{A3201566-4D8B-4588-BCD3-B43A966ADF51}" destId="{6AAA21F3-420C-47EA-8B83-2B381992F67B}" srcOrd="0" destOrd="0" presId="urn:microsoft.com/office/officeart/2009/3/layout/SpiralPicture"/>
    <dgm:cxn modelId="{905DD15F-71CC-40E4-A2E2-E02EC431925E}" srcId="{A3201566-4D8B-4588-BCD3-B43A966ADF51}" destId="{31F87F06-885E-4846-BA92-F1ECAB86BEAE}" srcOrd="3" destOrd="0" parTransId="{EE90BCCC-CD6C-4432-8E97-2E4E067DEB3C}" sibTransId="{3AC2DE4D-37DB-4D6D-9631-5DF3DE968590}"/>
    <dgm:cxn modelId="{C36B5C54-4AC2-48C2-AD26-5660C4CA7BBD}" type="presOf" srcId="{0E9102C2-E3FF-4106-BAEE-354256947A11}" destId="{8CD70FF0-9D73-471D-8892-EC83162AAA4A}" srcOrd="0" destOrd="0" presId="urn:microsoft.com/office/officeart/2009/3/layout/SpiralPicture"/>
    <dgm:cxn modelId="{6F2754FA-7D74-4A33-9844-C424B852F90D}" srcId="{A3201566-4D8B-4588-BCD3-B43A966ADF51}" destId="{24F06EBC-252F-43AF-A342-373775D6F565}" srcOrd="0" destOrd="0" parTransId="{8FD167E7-B835-43DB-8A3C-37D9AF5EAE5A}" sibTransId="{5F86B461-A091-4F5B-A96F-53F8F7C9A324}"/>
    <dgm:cxn modelId="{E4F4FE45-C7F8-4BA8-A69E-5C17D825A592}" type="presOf" srcId="{786DC78C-7C10-452F-AE7C-FF673D4773C3}" destId="{72D14A41-310D-4008-B581-E855780467FF}" srcOrd="0" destOrd="0" presId="urn:microsoft.com/office/officeart/2009/3/layout/SpiralPicture"/>
    <dgm:cxn modelId="{0ECC26B5-5D26-4C2D-84F2-1423E5309451}" type="presOf" srcId="{31F87F06-885E-4846-BA92-F1ECAB86BEAE}" destId="{AE263C58-6EB8-4C14-9480-2DB91C5F2793}" srcOrd="0" destOrd="0" presId="urn:microsoft.com/office/officeart/2009/3/layout/SpiralPicture"/>
    <dgm:cxn modelId="{D92A8D0C-8AFD-40AA-A69C-A1F10AF67947}" type="presOf" srcId="{1AE21DF0-FE81-4DD5-8135-6A0797A70611}" destId="{231C9B04-E67B-48C3-8C93-544A4EDA42FA}" srcOrd="0" destOrd="0" presId="urn:microsoft.com/office/officeart/2009/3/layout/SpiralPicture"/>
    <dgm:cxn modelId="{3FDB6BE5-E5F7-4A01-8604-DAE6B8B00896}" srcId="{A3201566-4D8B-4588-BCD3-B43A966ADF51}" destId="{1AE21DF0-FE81-4DD5-8135-6A0797A70611}" srcOrd="1" destOrd="0" parTransId="{0B22E745-9513-4DFF-9108-C20CA6E4D971}" sibTransId="{9E79641F-9DC8-4AFC-8AD9-A869CEF5CA15}"/>
    <dgm:cxn modelId="{C5FF18CB-A5B3-4B2E-80DA-959E200AA582}" type="presOf" srcId="{3AC2DE4D-37DB-4D6D-9631-5DF3DE968590}" destId="{261C6CF3-BFC1-440B-B7C2-4186820C7255}" srcOrd="0" destOrd="0" presId="urn:microsoft.com/office/officeart/2009/3/layout/SpiralPicture"/>
    <dgm:cxn modelId="{9A04B0DA-58E1-482E-B67A-3816DF0D277E}" srcId="{A3201566-4D8B-4588-BCD3-B43A966ADF51}" destId="{0B942FC9-46FC-4DC0-9ADE-3EE3E382678A}" srcOrd="2" destOrd="0" parTransId="{E22A66CD-1F64-44C8-92F0-68EFCC6E4E99}" sibTransId="{90758019-89DC-4E6D-8085-F59A482CAD49}"/>
    <dgm:cxn modelId="{97258C08-8C5D-48FC-8E78-55B0F8236ACB}" srcId="{A3201566-4D8B-4588-BCD3-B43A966ADF51}" destId="{B4CF4DAD-4B68-43C1-BD90-607B2D152477}" srcOrd="5" destOrd="0" parTransId="{AF0126B3-510C-4DF4-93A9-C43444320443}" sibTransId="{F2126D2F-46EF-4D86-9865-B60B1DC4AEBD}"/>
    <dgm:cxn modelId="{1ABFD0A5-81AF-44AA-BC4D-92AA4633848D}" type="presOf" srcId="{0B942FC9-46FC-4DC0-9ADE-3EE3E382678A}" destId="{E791FE37-DB0B-4ECC-A23F-1A7A6DA7D7B0}" srcOrd="0" destOrd="0" presId="urn:microsoft.com/office/officeart/2009/3/layout/SpiralPicture"/>
    <dgm:cxn modelId="{4AD1B73C-BE81-4120-A285-25000178E06B}" type="presOf" srcId="{5F86B461-A091-4F5B-A96F-53F8F7C9A324}" destId="{CD0B3610-BF5D-4C26-A142-C9CADFA2AC41}" srcOrd="0" destOrd="0" presId="urn:microsoft.com/office/officeart/2009/3/layout/SpiralPicture"/>
    <dgm:cxn modelId="{754136F7-0C7A-422E-9BF2-F6723C02024D}" type="presOf" srcId="{90758019-89DC-4E6D-8085-F59A482CAD49}" destId="{41C1B65D-0530-4253-A2EC-29F79CD052FF}" srcOrd="0" destOrd="0" presId="urn:microsoft.com/office/officeart/2009/3/layout/SpiralPicture"/>
    <dgm:cxn modelId="{EAAE0FFD-C019-4600-8B2D-F46584499C2C}" type="presOf" srcId="{24F06EBC-252F-43AF-A342-373775D6F565}" destId="{F411F428-EBE5-4BED-BF9E-D1E049DE25BE}" srcOrd="0" destOrd="0" presId="urn:microsoft.com/office/officeart/2009/3/layout/SpiralPicture"/>
    <dgm:cxn modelId="{FAE77B43-BF26-4B26-B1EC-508DAF0E1DF5}" type="presParOf" srcId="{6AAA21F3-420C-47EA-8B83-2B381992F67B}" destId="{0857D9CB-E29B-4147-8280-9794F15D4C1F}" srcOrd="0" destOrd="0" presId="urn:microsoft.com/office/officeart/2009/3/layout/SpiralPicture"/>
    <dgm:cxn modelId="{BCB35572-1AEE-4553-85B6-C1848AFE0967}" type="presParOf" srcId="{0857D9CB-E29B-4147-8280-9794F15D4C1F}" destId="{DF9E2A51-FFDC-4FEE-9849-874D59C779A1}" srcOrd="0" destOrd="0" presId="urn:microsoft.com/office/officeart/2009/3/layout/SpiralPicture"/>
    <dgm:cxn modelId="{64B74EF4-3A91-4913-A4C0-567E7BC9A537}" type="presParOf" srcId="{0857D9CB-E29B-4147-8280-9794F15D4C1F}" destId="{3890F113-677D-4670-8D24-7145EDF3E145}" srcOrd="1" destOrd="0" presId="urn:microsoft.com/office/officeart/2009/3/layout/SpiralPicture"/>
    <dgm:cxn modelId="{ADBC8F6B-8FD9-402D-9ECE-4F50CBB17F14}" type="presParOf" srcId="{0857D9CB-E29B-4147-8280-9794F15D4C1F}" destId="{E2C39E64-E1BB-453E-ABFC-53890EF27B11}" srcOrd="2" destOrd="0" presId="urn:microsoft.com/office/officeart/2009/3/layout/SpiralPicture"/>
    <dgm:cxn modelId="{FE2A460C-C9E6-4E67-A301-FFA4C8964385}" type="presParOf" srcId="{E2C39E64-E1BB-453E-ABFC-53890EF27B11}" destId="{CD0B3610-BF5D-4C26-A142-C9CADFA2AC41}" srcOrd="0" destOrd="0" presId="urn:microsoft.com/office/officeart/2009/3/layout/SpiralPicture"/>
    <dgm:cxn modelId="{06E9B098-5735-4793-B331-4A0A570FB0CB}" type="presParOf" srcId="{0857D9CB-E29B-4147-8280-9794F15D4C1F}" destId="{15A06A10-5D99-4FDA-875C-6B1C9A33BCB7}" srcOrd="3" destOrd="0" presId="urn:microsoft.com/office/officeart/2009/3/layout/SpiralPicture"/>
    <dgm:cxn modelId="{0407951B-9720-4D54-89D0-DD39C9C79DD4}" type="presParOf" srcId="{15A06A10-5D99-4FDA-875C-6B1C9A33BCB7}" destId="{F6564907-F2CA-4E8A-BB38-B398827FEF4B}" srcOrd="0" destOrd="0" presId="urn:microsoft.com/office/officeart/2009/3/layout/SpiralPicture"/>
    <dgm:cxn modelId="{E2EF0426-8D04-4E5E-926F-265CF75D0A21}" type="presParOf" srcId="{0857D9CB-E29B-4147-8280-9794F15D4C1F}" destId="{210789A8-62E8-4385-8887-515ECB6B9CF9}" srcOrd="4" destOrd="0" presId="urn:microsoft.com/office/officeart/2009/3/layout/SpiralPicture"/>
    <dgm:cxn modelId="{A8DC8C1A-D3EF-45FA-A84E-2E9235D713FE}" type="presParOf" srcId="{210789A8-62E8-4385-8887-515ECB6B9CF9}" destId="{E77BD7E6-E003-4F93-80B7-BD936F9504AD}" srcOrd="0" destOrd="0" presId="urn:microsoft.com/office/officeart/2009/3/layout/SpiralPicture"/>
    <dgm:cxn modelId="{CC80965B-BCAC-4145-8691-DA7D0542214B}" type="presParOf" srcId="{0857D9CB-E29B-4147-8280-9794F15D4C1F}" destId="{46B79C54-1818-470F-8E4B-A3EE0AD7E879}" srcOrd="5" destOrd="0" presId="urn:microsoft.com/office/officeart/2009/3/layout/SpiralPicture"/>
    <dgm:cxn modelId="{5063252F-A4FD-4BF8-A455-0C8063B59983}" type="presParOf" srcId="{46B79C54-1818-470F-8E4B-A3EE0AD7E879}" destId="{E0B5CA1A-C13A-4829-926F-FCC37DD7F305}" srcOrd="0" destOrd="0" presId="urn:microsoft.com/office/officeart/2009/3/layout/SpiralPicture"/>
    <dgm:cxn modelId="{BCA97473-2F61-4CFE-B83B-15847BD02832}" type="presParOf" srcId="{46B79C54-1818-470F-8E4B-A3EE0AD7E879}" destId="{AC4D2737-2991-422C-95F5-F4A5880E86ED}" srcOrd="1" destOrd="0" presId="urn:microsoft.com/office/officeart/2009/3/layout/SpiralPicture"/>
    <dgm:cxn modelId="{68D5A76C-FB3F-4142-B8FF-CDFE94640D49}" type="presParOf" srcId="{0857D9CB-E29B-4147-8280-9794F15D4C1F}" destId="{8E4924B2-6AC2-4DCE-96C1-3801F283104C}" srcOrd="6" destOrd="0" presId="urn:microsoft.com/office/officeart/2009/3/layout/SpiralPicture"/>
    <dgm:cxn modelId="{86601CD2-A022-4BE6-BB5E-B407DEC1CB4A}" type="presParOf" srcId="{8E4924B2-6AC2-4DCE-96C1-3801F283104C}" destId="{41C1B65D-0530-4253-A2EC-29F79CD052FF}" srcOrd="0" destOrd="0" presId="urn:microsoft.com/office/officeart/2009/3/layout/SpiralPicture"/>
    <dgm:cxn modelId="{FB6E48B9-A80B-49AA-9CA6-EC86F52EBB0B}" type="presParOf" srcId="{0857D9CB-E29B-4147-8280-9794F15D4C1F}" destId="{324AD7D7-A8EF-4431-94D9-87CF9B25D7F3}" srcOrd="7" destOrd="0" presId="urn:microsoft.com/office/officeart/2009/3/layout/SpiralPicture"/>
    <dgm:cxn modelId="{BAADE3D1-0F6A-45D6-AEDC-53B4CD5D6BC7}" type="presParOf" srcId="{324AD7D7-A8EF-4431-94D9-87CF9B25D7F3}" destId="{70591760-A6B0-4989-B27E-21280E739683}" srcOrd="0" destOrd="0" presId="urn:microsoft.com/office/officeart/2009/3/layout/SpiralPicture"/>
    <dgm:cxn modelId="{83A0A63A-C93E-4F81-B539-FB460E623DCE}" type="presParOf" srcId="{324AD7D7-A8EF-4431-94D9-87CF9B25D7F3}" destId="{11C96F2B-16F4-4F6E-A850-83F8FE75854D}" srcOrd="1" destOrd="0" presId="urn:microsoft.com/office/officeart/2009/3/layout/SpiralPicture"/>
    <dgm:cxn modelId="{2C0EFE25-8C00-4220-863D-EB3FA798A688}" type="presParOf" srcId="{324AD7D7-A8EF-4431-94D9-87CF9B25D7F3}" destId="{45513F24-A5A5-4A92-A7CA-1C4CAC47A37B}" srcOrd="2" destOrd="0" presId="urn:microsoft.com/office/officeart/2009/3/layout/SpiralPicture"/>
    <dgm:cxn modelId="{2B16FAF2-A688-4089-B800-AF1900CE5C5F}" type="presParOf" srcId="{0857D9CB-E29B-4147-8280-9794F15D4C1F}" destId="{032E3816-CFD0-451C-9F65-B243453605CC}" srcOrd="8" destOrd="0" presId="urn:microsoft.com/office/officeart/2009/3/layout/SpiralPicture"/>
    <dgm:cxn modelId="{AD0AC7D3-3A4F-4E79-B85E-933B397A6360}" type="presParOf" srcId="{032E3816-CFD0-451C-9F65-B243453605CC}" destId="{261C6CF3-BFC1-440B-B7C2-4186820C7255}" srcOrd="0" destOrd="0" presId="urn:microsoft.com/office/officeart/2009/3/layout/SpiralPicture"/>
    <dgm:cxn modelId="{813F9CD0-14FA-4E7A-A627-63109FCDD0CA}" type="presParOf" srcId="{0857D9CB-E29B-4147-8280-9794F15D4C1F}" destId="{3E936595-3C1E-48B4-8D27-5A16988E0F6A}" srcOrd="9" destOrd="0" presId="urn:microsoft.com/office/officeart/2009/3/layout/SpiralPicture"/>
    <dgm:cxn modelId="{D89B0787-11C6-4945-8786-3F6CC4DEB4F2}" type="presParOf" srcId="{3E936595-3C1E-48B4-8D27-5A16988E0F6A}" destId="{4252EA2B-7BF8-43CA-9A61-F52C7DF22254}" srcOrd="0" destOrd="0" presId="urn:microsoft.com/office/officeart/2009/3/layout/SpiralPicture"/>
    <dgm:cxn modelId="{65BB2611-1E8A-4242-8590-2440B5C30CB2}" type="presParOf" srcId="{3E936595-3C1E-48B4-8D27-5A16988E0F6A}" destId="{7E5D9F33-7CEC-4708-948F-EEBFB9D957EA}" srcOrd="1" destOrd="0" presId="urn:microsoft.com/office/officeart/2009/3/layout/SpiralPicture"/>
    <dgm:cxn modelId="{60901AAB-0242-4145-B403-5A60E6A8FB1E}" type="presParOf" srcId="{3E936595-3C1E-48B4-8D27-5A16988E0F6A}" destId="{59F4A1FB-9130-41F5-B6A9-848092FA2760}" srcOrd="2" destOrd="0" presId="urn:microsoft.com/office/officeart/2009/3/layout/SpiralPicture"/>
    <dgm:cxn modelId="{49BE128C-7F15-4CD8-91CD-68B8B770DD49}" type="presParOf" srcId="{3E936595-3C1E-48B4-8D27-5A16988E0F6A}" destId="{E2570C09-0427-430D-B4A4-055466A8EF3A}" srcOrd="3" destOrd="0" presId="urn:microsoft.com/office/officeart/2009/3/layout/SpiralPicture"/>
    <dgm:cxn modelId="{5E8404A3-E3E7-4BCE-A8F2-EC611B9D9FAA}" type="presParOf" srcId="{0857D9CB-E29B-4147-8280-9794F15D4C1F}" destId="{B185C313-4D89-40AA-9B2E-8C8BE573F180}" srcOrd="10" destOrd="0" presId="urn:microsoft.com/office/officeart/2009/3/layout/SpiralPicture"/>
    <dgm:cxn modelId="{55414B1C-0306-4EB5-B554-C6B11FC307D0}" type="presParOf" srcId="{B185C313-4D89-40AA-9B2E-8C8BE573F180}" destId="{8CD70FF0-9D73-471D-8892-EC83162AAA4A}" srcOrd="0" destOrd="0" presId="urn:microsoft.com/office/officeart/2009/3/layout/SpiralPicture"/>
    <dgm:cxn modelId="{23CC4B3B-B8F1-42D2-8C8D-857623ADACBC}" type="presParOf" srcId="{0857D9CB-E29B-4147-8280-9794F15D4C1F}" destId="{A6BF9722-9E8C-4DE3-8BEC-FE4BDAAC6D9A}" srcOrd="11" destOrd="0" presId="urn:microsoft.com/office/officeart/2009/3/layout/SpiralPicture"/>
    <dgm:cxn modelId="{B8622F07-9FD7-4D09-A5D7-299E9C7A5F51}" type="presParOf" srcId="{A6BF9722-9E8C-4DE3-8BEC-FE4BDAAC6D9A}" destId="{29DC523D-1510-449B-9703-20D03A749C26}" srcOrd="0" destOrd="0" presId="urn:microsoft.com/office/officeart/2009/3/layout/SpiralPicture"/>
    <dgm:cxn modelId="{9EC3E125-0763-4BDC-A72C-098444939130}" type="presParOf" srcId="{A6BF9722-9E8C-4DE3-8BEC-FE4BDAAC6D9A}" destId="{F365C02E-5125-4306-9EF3-6DB4BAA40918}" srcOrd="1" destOrd="0" presId="urn:microsoft.com/office/officeart/2009/3/layout/SpiralPicture"/>
    <dgm:cxn modelId="{02697FD4-DC15-4DBC-9CB5-9F813BE355FE}" type="presParOf" srcId="{A6BF9722-9E8C-4DE3-8BEC-FE4BDAAC6D9A}" destId="{540225ED-943E-44EF-A09A-F5E81DFAE3CC}" srcOrd="2" destOrd="0" presId="urn:microsoft.com/office/officeart/2009/3/layout/SpiralPicture"/>
    <dgm:cxn modelId="{A87519E6-17F1-47EB-9547-4CEF09CAD20D}" type="presParOf" srcId="{A6BF9722-9E8C-4DE3-8BEC-FE4BDAAC6D9A}" destId="{D707828C-7180-4AC5-BF20-54588A6E54B1}" srcOrd="3" destOrd="0" presId="urn:microsoft.com/office/officeart/2009/3/layout/SpiralPicture"/>
    <dgm:cxn modelId="{0E2F1CE1-CEFD-4B6B-9A8D-971B809E8E1B}" type="presParOf" srcId="{A6BF9722-9E8C-4DE3-8BEC-FE4BDAAC6D9A}" destId="{46880267-6C5B-4A17-B947-2524A53A7D9A}" srcOrd="4" destOrd="0" presId="urn:microsoft.com/office/officeart/2009/3/layout/SpiralPicture"/>
    <dgm:cxn modelId="{678B612B-FE6F-4D94-A3F7-AD4ECE87E492}" type="presParOf" srcId="{6AAA21F3-420C-47EA-8B83-2B381992F67B}" destId="{24D4BBE2-5C46-4AD1-86DF-B4CD71EF7B67}" srcOrd="1" destOrd="0" presId="urn:microsoft.com/office/officeart/2009/3/layout/SpiralPicture"/>
    <dgm:cxn modelId="{6B0B5608-66D3-441D-9B51-003916B03561}" type="presParOf" srcId="{24D4BBE2-5C46-4AD1-86DF-B4CD71EF7B67}" destId="{8962D790-90DD-477F-B3AE-53E1B2CFAD72}" srcOrd="0" destOrd="0" presId="urn:microsoft.com/office/officeart/2009/3/layout/SpiralPicture"/>
    <dgm:cxn modelId="{9F972C50-BF3E-47AD-9E21-2A9559ACE6AD}" type="presParOf" srcId="{8962D790-90DD-477F-B3AE-53E1B2CFAD72}" destId="{24149B42-E856-46C4-BE42-553C48611637}" srcOrd="0" destOrd="0" presId="urn:microsoft.com/office/officeart/2009/3/layout/SpiralPicture"/>
    <dgm:cxn modelId="{D1A0D432-244C-406B-B2A4-0D5C702112E0}" type="presParOf" srcId="{24D4BBE2-5C46-4AD1-86DF-B4CD71EF7B67}" destId="{F411F428-EBE5-4BED-BF9E-D1E049DE25BE}" srcOrd="1" destOrd="0" presId="urn:microsoft.com/office/officeart/2009/3/layout/SpiralPicture"/>
    <dgm:cxn modelId="{07F521BF-98D4-4807-BF7A-5AB80FDCF823}" type="presParOf" srcId="{24D4BBE2-5C46-4AD1-86DF-B4CD71EF7B67}" destId="{754C2D3A-0B1C-43DE-97E6-253CCA9B77D6}" srcOrd="2" destOrd="0" presId="urn:microsoft.com/office/officeart/2009/3/layout/SpiralPicture"/>
    <dgm:cxn modelId="{74CFD85D-6030-4306-8C34-509CE762CCFA}" type="presParOf" srcId="{754C2D3A-0B1C-43DE-97E6-253CCA9B77D6}" destId="{32E3DE74-27E2-4E83-8057-E2F03D66EAD9}" srcOrd="0" destOrd="0" presId="urn:microsoft.com/office/officeart/2009/3/layout/SpiralPicture"/>
    <dgm:cxn modelId="{90D3A200-D2AD-464B-9C99-AD51FD424243}" type="presParOf" srcId="{754C2D3A-0B1C-43DE-97E6-253CCA9B77D6}" destId="{23CA6CA0-2D2D-4A47-9AD9-0EE2C8076069}" srcOrd="1" destOrd="0" presId="urn:microsoft.com/office/officeart/2009/3/layout/SpiralPicture"/>
    <dgm:cxn modelId="{1D3CCDA4-3EAA-4DAA-A242-C947299DE6BC}" type="presParOf" srcId="{24D4BBE2-5C46-4AD1-86DF-B4CD71EF7B67}" destId="{231C9B04-E67B-48C3-8C93-544A4EDA42FA}" srcOrd="3" destOrd="0" presId="urn:microsoft.com/office/officeart/2009/3/layout/SpiralPicture"/>
    <dgm:cxn modelId="{40CC471F-A413-4A86-AA88-EEE64FEC198B}" type="presParOf" srcId="{24D4BBE2-5C46-4AD1-86DF-B4CD71EF7B67}" destId="{0F411AB8-1E0D-48F2-99F7-770ED4A5BF7B}" srcOrd="4" destOrd="0" presId="urn:microsoft.com/office/officeart/2009/3/layout/SpiralPicture"/>
    <dgm:cxn modelId="{D85DB985-5DFE-479B-B129-73C1F088CC1D}" type="presParOf" srcId="{0F411AB8-1E0D-48F2-99F7-770ED4A5BF7B}" destId="{314AB80D-0747-4059-AF27-46FF8F56EA19}" srcOrd="0" destOrd="0" presId="urn:microsoft.com/office/officeart/2009/3/layout/SpiralPicture"/>
    <dgm:cxn modelId="{D4D854E5-018D-4286-91FA-F59A3A6BBB62}" type="presParOf" srcId="{0F411AB8-1E0D-48F2-99F7-770ED4A5BF7B}" destId="{DE17F12A-B9D3-4A14-BCD4-CE4C2B676FDA}" srcOrd="1" destOrd="0" presId="urn:microsoft.com/office/officeart/2009/3/layout/SpiralPicture"/>
    <dgm:cxn modelId="{5D698136-ECFA-4FFE-97B3-13AA1E642B43}" type="presParOf" srcId="{0F411AB8-1E0D-48F2-99F7-770ED4A5BF7B}" destId="{E22AEF79-18D0-4100-AD2B-0C609EF0FAC6}" srcOrd="2" destOrd="0" presId="urn:microsoft.com/office/officeart/2009/3/layout/SpiralPicture"/>
    <dgm:cxn modelId="{4550F19E-AB06-478A-A2BD-8A7A761B2A4C}" type="presParOf" srcId="{24D4BBE2-5C46-4AD1-86DF-B4CD71EF7B67}" destId="{E791FE37-DB0B-4ECC-A23F-1A7A6DA7D7B0}" srcOrd="5" destOrd="0" presId="urn:microsoft.com/office/officeart/2009/3/layout/SpiralPicture"/>
    <dgm:cxn modelId="{C443933C-8897-46EB-9B11-B1ABD5BBF529}" type="presParOf" srcId="{24D4BBE2-5C46-4AD1-86DF-B4CD71EF7B67}" destId="{4B950ED1-499B-41C3-9C3A-8756A319CACC}" srcOrd="6" destOrd="0" presId="urn:microsoft.com/office/officeart/2009/3/layout/SpiralPicture"/>
    <dgm:cxn modelId="{E5680F41-3438-4311-B061-2CFFCF9052BE}" type="presParOf" srcId="{4B950ED1-499B-41C3-9C3A-8756A319CACC}" destId="{0896FB0C-6CB1-4428-8F36-5EA0F084D9E9}" srcOrd="0" destOrd="0" presId="urn:microsoft.com/office/officeart/2009/3/layout/SpiralPicture"/>
    <dgm:cxn modelId="{6CBB00CC-DC8A-4C0B-9C18-CDE838F6CBFF}" type="presParOf" srcId="{4B950ED1-499B-41C3-9C3A-8756A319CACC}" destId="{E5C0588C-9BA3-4CC7-9853-11E582B95717}" srcOrd="1" destOrd="0" presId="urn:microsoft.com/office/officeart/2009/3/layout/SpiralPicture"/>
    <dgm:cxn modelId="{751BCB0E-D7D2-4338-B4D2-A12C5E5EDF67}" type="presParOf" srcId="{4B950ED1-499B-41C3-9C3A-8756A319CACC}" destId="{D5C7D4E1-2293-4A0D-9FDC-2FCA3DD83A65}" srcOrd="2" destOrd="0" presId="urn:microsoft.com/office/officeart/2009/3/layout/SpiralPicture"/>
    <dgm:cxn modelId="{ED901E57-24DD-4C52-A89A-0E5D14C71FF3}" type="presParOf" srcId="{4B950ED1-499B-41C3-9C3A-8756A319CACC}" destId="{ED538A56-0E42-4A41-844A-57F33FA9B869}" srcOrd="3" destOrd="0" presId="urn:microsoft.com/office/officeart/2009/3/layout/SpiralPicture"/>
    <dgm:cxn modelId="{38CEE85F-DD2C-4498-B5B4-2E72684FA44C}" type="presParOf" srcId="{24D4BBE2-5C46-4AD1-86DF-B4CD71EF7B67}" destId="{AE263C58-6EB8-4C14-9480-2DB91C5F2793}" srcOrd="7" destOrd="0" presId="urn:microsoft.com/office/officeart/2009/3/layout/SpiralPicture"/>
    <dgm:cxn modelId="{1FDCC070-488C-4F75-8F9E-3630B03F627A}" type="presParOf" srcId="{24D4BBE2-5C46-4AD1-86DF-B4CD71EF7B67}" destId="{EF92447A-C45A-4943-A3CD-6A443343A02D}" srcOrd="8" destOrd="0" presId="urn:microsoft.com/office/officeart/2009/3/layout/SpiralPicture"/>
    <dgm:cxn modelId="{CC089581-1AA8-49CA-94AB-B95DF7E46CED}" type="presParOf" srcId="{EF92447A-C45A-4943-A3CD-6A443343A02D}" destId="{5405C297-5CF0-4A28-B421-71B1199E6B22}" srcOrd="0" destOrd="0" presId="urn:microsoft.com/office/officeart/2009/3/layout/SpiralPicture"/>
    <dgm:cxn modelId="{E0F1DB76-740D-4EF1-8135-8434238F7843}" type="presParOf" srcId="{EF92447A-C45A-4943-A3CD-6A443343A02D}" destId="{BAB6363C-A62E-47B4-B5E5-C7E1FCDB2B6A}" srcOrd="1" destOrd="0" presId="urn:microsoft.com/office/officeart/2009/3/layout/SpiralPicture"/>
    <dgm:cxn modelId="{AF6EB6F6-8504-488C-9EF1-917E35738420}" type="presParOf" srcId="{EF92447A-C45A-4943-A3CD-6A443343A02D}" destId="{24CE1B35-1129-441A-97F5-C027E186B689}" srcOrd="2" destOrd="0" presId="urn:microsoft.com/office/officeart/2009/3/layout/SpiralPicture"/>
    <dgm:cxn modelId="{5A1BA8FD-F1DF-434A-BCDA-B5C8338CF98E}" type="presParOf" srcId="{EF92447A-C45A-4943-A3CD-6A443343A02D}" destId="{F3D77F5E-AFE5-4314-8834-BE5BA6F275EF}" srcOrd="3" destOrd="0" presId="urn:microsoft.com/office/officeart/2009/3/layout/SpiralPicture"/>
    <dgm:cxn modelId="{321B6789-C8BB-46A0-B5B1-DA103718AF8F}" type="presParOf" srcId="{EF92447A-C45A-4943-A3CD-6A443343A02D}" destId="{5FE2B54D-3A60-43E6-B612-D1232F89D6FA}" srcOrd="4" destOrd="0" presId="urn:microsoft.com/office/officeart/2009/3/layout/SpiralPicture"/>
    <dgm:cxn modelId="{E221A218-42EF-44BD-AFF2-485AF247C395}" type="presParOf" srcId="{24D4BBE2-5C46-4AD1-86DF-B4CD71EF7B67}" destId="{72D14A41-310D-4008-B581-E855780467FF}" srcOrd="9" destOrd="0" presId="urn:microsoft.com/office/officeart/2009/3/layout/SpiralPictur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626B8CE9-8907-469E-AD74-E4395C95C729}"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es-MX"/>
        </a:p>
      </dgm:t>
    </dgm:pt>
    <dgm:pt modelId="{6BEE3258-4A8E-40DE-A137-265F500B3D46}">
      <dgm:prSet phldrT="[Texto]" custT="1"/>
      <dgm:spPr/>
      <dgm:t>
        <a:bodyPr/>
        <a:lstStyle/>
        <a:p>
          <a:r>
            <a:rPr lang="es-MX" sz="2400" dirty="0" smtClean="0"/>
            <a:t>Coherencia en valores básicos: responsabilidad, tolerancia y solidaridad. </a:t>
          </a:r>
          <a:endParaRPr lang="es-MX" sz="2400" dirty="0"/>
        </a:p>
      </dgm:t>
    </dgm:pt>
    <dgm:pt modelId="{AF397CD0-67E4-4CCD-A797-35C6BA6F2A0C}" type="parTrans" cxnId="{3EB31CD0-B6B2-4AD6-8E4F-F568C233AC65}">
      <dgm:prSet/>
      <dgm:spPr/>
      <dgm:t>
        <a:bodyPr/>
        <a:lstStyle/>
        <a:p>
          <a:endParaRPr lang="es-MX" sz="2000"/>
        </a:p>
      </dgm:t>
    </dgm:pt>
    <dgm:pt modelId="{56690FFB-9892-43E2-A3A7-8447C58790C7}" type="sibTrans" cxnId="{3EB31CD0-B6B2-4AD6-8E4F-F568C233AC65}">
      <dgm:prSet/>
      <dgm:spPr/>
      <dgm:t>
        <a:bodyPr/>
        <a:lstStyle/>
        <a:p>
          <a:endParaRPr lang="es-MX" sz="2000"/>
        </a:p>
      </dgm:t>
    </dgm:pt>
    <dgm:pt modelId="{A3922806-28CA-4E04-B6AE-D794694C0366}">
      <dgm:prSet custT="1"/>
      <dgm:spPr/>
      <dgm:t>
        <a:bodyPr/>
        <a:lstStyle/>
        <a:p>
          <a:r>
            <a:rPr lang="es-MX" sz="2400" smtClean="0"/>
            <a:t>Claridad sobre la finalidad del trabajo.</a:t>
          </a:r>
          <a:endParaRPr lang="es-MX" sz="2400" dirty="0"/>
        </a:p>
      </dgm:t>
    </dgm:pt>
    <dgm:pt modelId="{6C5F24B5-3424-45EC-A876-0F45D3B06C2D}" type="parTrans" cxnId="{664F0021-D3A2-4CF2-90B0-79EC185897AF}">
      <dgm:prSet/>
      <dgm:spPr/>
      <dgm:t>
        <a:bodyPr/>
        <a:lstStyle/>
        <a:p>
          <a:endParaRPr lang="es-MX" sz="2000"/>
        </a:p>
      </dgm:t>
    </dgm:pt>
    <dgm:pt modelId="{57149C4E-CB47-432A-8580-D555900B4C48}" type="sibTrans" cxnId="{664F0021-D3A2-4CF2-90B0-79EC185897AF}">
      <dgm:prSet/>
      <dgm:spPr/>
      <dgm:t>
        <a:bodyPr/>
        <a:lstStyle/>
        <a:p>
          <a:endParaRPr lang="es-MX" sz="2000"/>
        </a:p>
      </dgm:t>
    </dgm:pt>
    <dgm:pt modelId="{D42E9863-4691-4BAA-BE3F-B915D930DBAA}">
      <dgm:prSet custT="1"/>
      <dgm:spPr/>
      <dgm:t>
        <a:bodyPr/>
        <a:lstStyle/>
        <a:p>
          <a:r>
            <a:rPr lang="es-MX" sz="2400" smtClean="0"/>
            <a:t>Capacidad para concentrarse y generar acciones alternativas. </a:t>
          </a:r>
          <a:endParaRPr lang="es-MX" sz="2400" dirty="0"/>
        </a:p>
      </dgm:t>
    </dgm:pt>
    <dgm:pt modelId="{55ED7417-7168-478F-96D6-89492D01550D}" type="parTrans" cxnId="{52AFF7DF-2582-4378-AA1C-21AE396A9601}">
      <dgm:prSet/>
      <dgm:spPr/>
      <dgm:t>
        <a:bodyPr/>
        <a:lstStyle/>
        <a:p>
          <a:endParaRPr lang="es-MX" sz="2000"/>
        </a:p>
      </dgm:t>
    </dgm:pt>
    <dgm:pt modelId="{81E39DCC-0D88-4DFD-AB20-C1CA646BD637}" type="sibTrans" cxnId="{52AFF7DF-2582-4378-AA1C-21AE396A9601}">
      <dgm:prSet/>
      <dgm:spPr/>
      <dgm:t>
        <a:bodyPr/>
        <a:lstStyle/>
        <a:p>
          <a:endParaRPr lang="es-MX" sz="2000"/>
        </a:p>
      </dgm:t>
    </dgm:pt>
    <dgm:pt modelId="{171D5653-BD35-488F-819B-46B4678A27F5}">
      <dgm:prSet custT="1"/>
      <dgm:spPr/>
      <dgm:t>
        <a:bodyPr/>
        <a:lstStyle/>
        <a:p>
          <a:r>
            <a:rPr lang="es-MX" sz="2400" smtClean="0"/>
            <a:t>Persistencia para alcanzar las metas, a la vez que flexibilidad y creatividad para buscar los caminos adecuados.</a:t>
          </a:r>
          <a:endParaRPr lang="es-MX" sz="2400" dirty="0"/>
        </a:p>
      </dgm:t>
    </dgm:pt>
    <dgm:pt modelId="{6B50D96F-18FC-4C72-A90F-617BFD848B25}" type="parTrans" cxnId="{5C64F697-FE06-4BDD-95FE-49758D747756}">
      <dgm:prSet/>
      <dgm:spPr/>
      <dgm:t>
        <a:bodyPr/>
        <a:lstStyle/>
        <a:p>
          <a:endParaRPr lang="es-MX" sz="2000"/>
        </a:p>
      </dgm:t>
    </dgm:pt>
    <dgm:pt modelId="{A7BC1DE8-C583-4DA5-8597-4F9FEF76023E}" type="sibTrans" cxnId="{5C64F697-FE06-4BDD-95FE-49758D747756}">
      <dgm:prSet/>
      <dgm:spPr/>
      <dgm:t>
        <a:bodyPr/>
        <a:lstStyle/>
        <a:p>
          <a:endParaRPr lang="es-MX" sz="2000"/>
        </a:p>
      </dgm:t>
    </dgm:pt>
    <dgm:pt modelId="{2707DDCF-F0B1-4DEF-8181-368E0AF86B4F}">
      <dgm:prSet custT="1"/>
      <dgm:spPr/>
      <dgm:t>
        <a:bodyPr/>
        <a:lstStyle/>
        <a:p>
          <a:r>
            <a:rPr lang="es-MX" sz="2400" smtClean="0"/>
            <a:t>Capacidad para asumir compromisos y para desarrollar la confianza en sus propias fuerzas </a:t>
          </a:r>
          <a:endParaRPr lang="es-MX" sz="2400" dirty="0"/>
        </a:p>
      </dgm:t>
    </dgm:pt>
    <dgm:pt modelId="{37604EDD-F449-4226-AF8C-1EA80A790674}" type="parTrans" cxnId="{4585F78C-D827-423A-AC84-CDC2B0342F83}">
      <dgm:prSet/>
      <dgm:spPr/>
      <dgm:t>
        <a:bodyPr/>
        <a:lstStyle/>
        <a:p>
          <a:endParaRPr lang="es-MX" sz="2000"/>
        </a:p>
      </dgm:t>
    </dgm:pt>
    <dgm:pt modelId="{25AF04F6-CFF0-44D3-8EEC-6DF1D61106D5}" type="sibTrans" cxnId="{4585F78C-D827-423A-AC84-CDC2B0342F83}">
      <dgm:prSet/>
      <dgm:spPr/>
      <dgm:t>
        <a:bodyPr/>
        <a:lstStyle/>
        <a:p>
          <a:endParaRPr lang="es-MX" sz="2000"/>
        </a:p>
      </dgm:t>
    </dgm:pt>
    <dgm:pt modelId="{8B845336-3AE6-47DD-B9F3-28CAA1B2E8E2}" type="pres">
      <dgm:prSet presAssocID="{626B8CE9-8907-469E-AD74-E4395C95C729}" presName="linear" presStyleCnt="0">
        <dgm:presLayoutVars>
          <dgm:animLvl val="lvl"/>
          <dgm:resizeHandles val="exact"/>
        </dgm:presLayoutVars>
      </dgm:prSet>
      <dgm:spPr/>
    </dgm:pt>
    <dgm:pt modelId="{85EF71C3-560A-4010-A6F5-E68EA1570F81}" type="pres">
      <dgm:prSet presAssocID="{6BEE3258-4A8E-40DE-A137-265F500B3D46}" presName="parentText" presStyleLbl="node1" presStyleIdx="0" presStyleCnt="5">
        <dgm:presLayoutVars>
          <dgm:chMax val="0"/>
          <dgm:bulletEnabled val="1"/>
        </dgm:presLayoutVars>
      </dgm:prSet>
      <dgm:spPr/>
    </dgm:pt>
    <dgm:pt modelId="{7C60105E-8FE7-4CB6-B73A-93D0F5DBC712}" type="pres">
      <dgm:prSet presAssocID="{56690FFB-9892-43E2-A3A7-8447C58790C7}" presName="spacer" presStyleCnt="0"/>
      <dgm:spPr/>
    </dgm:pt>
    <dgm:pt modelId="{C085E971-4342-426D-B907-04750FADBB2E}" type="pres">
      <dgm:prSet presAssocID="{A3922806-28CA-4E04-B6AE-D794694C0366}" presName="parentText" presStyleLbl="node1" presStyleIdx="1" presStyleCnt="5">
        <dgm:presLayoutVars>
          <dgm:chMax val="0"/>
          <dgm:bulletEnabled val="1"/>
        </dgm:presLayoutVars>
      </dgm:prSet>
      <dgm:spPr/>
    </dgm:pt>
    <dgm:pt modelId="{480F5557-46C2-47A6-9354-E16227F77D07}" type="pres">
      <dgm:prSet presAssocID="{57149C4E-CB47-432A-8580-D555900B4C48}" presName="spacer" presStyleCnt="0"/>
      <dgm:spPr/>
    </dgm:pt>
    <dgm:pt modelId="{4F4F34D3-147A-4020-A295-D3777FC2D64F}" type="pres">
      <dgm:prSet presAssocID="{D42E9863-4691-4BAA-BE3F-B915D930DBAA}" presName="parentText" presStyleLbl="node1" presStyleIdx="2" presStyleCnt="5">
        <dgm:presLayoutVars>
          <dgm:chMax val="0"/>
          <dgm:bulletEnabled val="1"/>
        </dgm:presLayoutVars>
      </dgm:prSet>
      <dgm:spPr/>
    </dgm:pt>
    <dgm:pt modelId="{47279510-D1F3-41F9-961B-51AAA11165F3}" type="pres">
      <dgm:prSet presAssocID="{81E39DCC-0D88-4DFD-AB20-C1CA646BD637}" presName="spacer" presStyleCnt="0"/>
      <dgm:spPr/>
    </dgm:pt>
    <dgm:pt modelId="{594B1310-40B8-4F52-9862-FE25E8D8CF6D}" type="pres">
      <dgm:prSet presAssocID="{171D5653-BD35-488F-819B-46B4678A27F5}" presName="parentText" presStyleLbl="node1" presStyleIdx="3" presStyleCnt="5">
        <dgm:presLayoutVars>
          <dgm:chMax val="0"/>
          <dgm:bulletEnabled val="1"/>
        </dgm:presLayoutVars>
      </dgm:prSet>
      <dgm:spPr/>
    </dgm:pt>
    <dgm:pt modelId="{D48C095F-4C9E-4F60-B2F3-35F9AE03840A}" type="pres">
      <dgm:prSet presAssocID="{A7BC1DE8-C583-4DA5-8597-4F9FEF76023E}" presName="spacer" presStyleCnt="0"/>
      <dgm:spPr/>
    </dgm:pt>
    <dgm:pt modelId="{B364D44A-7E13-4B83-A395-3B2BDAA41B3E}" type="pres">
      <dgm:prSet presAssocID="{2707DDCF-F0B1-4DEF-8181-368E0AF86B4F}" presName="parentText" presStyleLbl="node1" presStyleIdx="4" presStyleCnt="5">
        <dgm:presLayoutVars>
          <dgm:chMax val="0"/>
          <dgm:bulletEnabled val="1"/>
        </dgm:presLayoutVars>
      </dgm:prSet>
      <dgm:spPr/>
    </dgm:pt>
  </dgm:ptLst>
  <dgm:cxnLst>
    <dgm:cxn modelId="{4C5683AF-EE66-49BB-9FCE-37ED2F56A2EC}" type="presOf" srcId="{626B8CE9-8907-469E-AD74-E4395C95C729}" destId="{8B845336-3AE6-47DD-B9F3-28CAA1B2E8E2}" srcOrd="0" destOrd="0" presId="urn:microsoft.com/office/officeart/2005/8/layout/vList2"/>
    <dgm:cxn modelId="{3EB31CD0-B6B2-4AD6-8E4F-F568C233AC65}" srcId="{626B8CE9-8907-469E-AD74-E4395C95C729}" destId="{6BEE3258-4A8E-40DE-A137-265F500B3D46}" srcOrd="0" destOrd="0" parTransId="{AF397CD0-67E4-4CCD-A797-35C6BA6F2A0C}" sibTransId="{56690FFB-9892-43E2-A3A7-8447C58790C7}"/>
    <dgm:cxn modelId="{77D8CEDF-69B6-41A8-90F6-B337DDDC3CBE}" type="presOf" srcId="{A3922806-28CA-4E04-B6AE-D794694C0366}" destId="{C085E971-4342-426D-B907-04750FADBB2E}" srcOrd="0" destOrd="0" presId="urn:microsoft.com/office/officeart/2005/8/layout/vList2"/>
    <dgm:cxn modelId="{5C64F697-FE06-4BDD-95FE-49758D747756}" srcId="{626B8CE9-8907-469E-AD74-E4395C95C729}" destId="{171D5653-BD35-488F-819B-46B4678A27F5}" srcOrd="3" destOrd="0" parTransId="{6B50D96F-18FC-4C72-A90F-617BFD848B25}" sibTransId="{A7BC1DE8-C583-4DA5-8597-4F9FEF76023E}"/>
    <dgm:cxn modelId="{4585F78C-D827-423A-AC84-CDC2B0342F83}" srcId="{626B8CE9-8907-469E-AD74-E4395C95C729}" destId="{2707DDCF-F0B1-4DEF-8181-368E0AF86B4F}" srcOrd="4" destOrd="0" parTransId="{37604EDD-F449-4226-AF8C-1EA80A790674}" sibTransId="{25AF04F6-CFF0-44D3-8EEC-6DF1D61106D5}"/>
    <dgm:cxn modelId="{52AFF7DF-2582-4378-AA1C-21AE396A9601}" srcId="{626B8CE9-8907-469E-AD74-E4395C95C729}" destId="{D42E9863-4691-4BAA-BE3F-B915D930DBAA}" srcOrd="2" destOrd="0" parTransId="{55ED7417-7168-478F-96D6-89492D01550D}" sibTransId="{81E39DCC-0D88-4DFD-AB20-C1CA646BD637}"/>
    <dgm:cxn modelId="{664F0021-D3A2-4CF2-90B0-79EC185897AF}" srcId="{626B8CE9-8907-469E-AD74-E4395C95C729}" destId="{A3922806-28CA-4E04-B6AE-D794694C0366}" srcOrd="1" destOrd="0" parTransId="{6C5F24B5-3424-45EC-A876-0F45D3B06C2D}" sibTransId="{57149C4E-CB47-432A-8580-D555900B4C48}"/>
    <dgm:cxn modelId="{972BB807-4512-42B2-8342-557385053D8E}" type="presOf" srcId="{171D5653-BD35-488F-819B-46B4678A27F5}" destId="{594B1310-40B8-4F52-9862-FE25E8D8CF6D}" srcOrd="0" destOrd="0" presId="urn:microsoft.com/office/officeart/2005/8/layout/vList2"/>
    <dgm:cxn modelId="{F7984E56-BF7F-4A59-8220-FC62CB1DCA86}" type="presOf" srcId="{D42E9863-4691-4BAA-BE3F-B915D930DBAA}" destId="{4F4F34D3-147A-4020-A295-D3777FC2D64F}" srcOrd="0" destOrd="0" presId="urn:microsoft.com/office/officeart/2005/8/layout/vList2"/>
    <dgm:cxn modelId="{249E1378-9637-435E-8B42-AFEE404262F4}" type="presOf" srcId="{2707DDCF-F0B1-4DEF-8181-368E0AF86B4F}" destId="{B364D44A-7E13-4B83-A395-3B2BDAA41B3E}" srcOrd="0" destOrd="0" presId="urn:microsoft.com/office/officeart/2005/8/layout/vList2"/>
    <dgm:cxn modelId="{6E99D29D-874B-4AF3-AE0E-3EA12BBC8029}" type="presOf" srcId="{6BEE3258-4A8E-40DE-A137-265F500B3D46}" destId="{85EF71C3-560A-4010-A6F5-E68EA1570F81}" srcOrd="0" destOrd="0" presId="urn:microsoft.com/office/officeart/2005/8/layout/vList2"/>
    <dgm:cxn modelId="{AC6992D9-0096-4F72-8F85-11DBF2C9347A}" type="presParOf" srcId="{8B845336-3AE6-47DD-B9F3-28CAA1B2E8E2}" destId="{85EF71C3-560A-4010-A6F5-E68EA1570F81}" srcOrd="0" destOrd="0" presId="urn:microsoft.com/office/officeart/2005/8/layout/vList2"/>
    <dgm:cxn modelId="{17B87A73-5D85-4924-9AC8-73DA9C38393D}" type="presParOf" srcId="{8B845336-3AE6-47DD-B9F3-28CAA1B2E8E2}" destId="{7C60105E-8FE7-4CB6-B73A-93D0F5DBC712}" srcOrd="1" destOrd="0" presId="urn:microsoft.com/office/officeart/2005/8/layout/vList2"/>
    <dgm:cxn modelId="{AB03FA66-CACD-4EE2-A6D7-0B59B537B732}" type="presParOf" srcId="{8B845336-3AE6-47DD-B9F3-28CAA1B2E8E2}" destId="{C085E971-4342-426D-B907-04750FADBB2E}" srcOrd="2" destOrd="0" presId="urn:microsoft.com/office/officeart/2005/8/layout/vList2"/>
    <dgm:cxn modelId="{E0762F66-F5FE-4D13-AD43-AEBC673A4E87}" type="presParOf" srcId="{8B845336-3AE6-47DD-B9F3-28CAA1B2E8E2}" destId="{480F5557-46C2-47A6-9354-E16227F77D07}" srcOrd="3" destOrd="0" presId="urn:microsoft.com/office/officeart/2005/8/layout/vList2"/>
    <dgm:cxn modelId="{C60F45F8-DC40-4DC1-8155-9F401EAB39B2}" type="presParOf" srcId="{8B845336-3AE6-47DD-B9F3-28CAA1B2E8E2}" destId="{4F4F34D3-147A-4020-A295-D3777FC2D64F}" srcOrd="4" destOrd="0" presId="urn:microsoft.com/office/officeart/2005/8/layout/vList2"/>
    <dgm:cxn modelId="{4DE15025-4814-4FAB-8C59-850B8954A8C1}" type="presParOf" srcId="{8B845336-3AE6-47DD-B9F3-28CAA1B2E8E2}" destId="{47279510-D1F3-41F9-961B-51AAA11165F3}" srcOrd="5" destOrd="0" presId="urn:microsoft.com/office/officeart/2005/8/layout/vList2"/>
    <dgm:cxn modelId="{754E636D-8EFA-4C1F-8A25-E885BF04D5A5}" type="presParOf" srcId="{8B845336-3AE6-47DD-B9F3-28CAA1B2E8E2}" destId="{594B1310-40B8-4F52-9862-FE25E8D8CF6D}" srcOrd="6" destOrd="0" presId="urn:microsoft.com/office/officeart/2005/8/layout/vList2"/>
    <dgm:cxn modelId="{22ECEB81-3647-4E48-8852-95215E32AB66}" type="presParOf" srcId="{8B845336-3AE6-47DD-B9F3-28CAA1B2E8E2}" destId="{D48C095F-4C9E-4F60-B2F3-35F9AE03840A}" srcOrd="7" destOrd="0" presId="urn:microsoft.com/office/officeart/2005/8/layout/vList2"/>
    <dgm:cxn modelId="{B41FA8DA-B7C3-48CA-9EDC-9D45DD0AEA43}" type="presParOf" srcId="{8B845336-3AE6-47DD-B9F3-28CAA1B2E8E2}" destId="{B364D44A-7E13-4B83-A395-3B2BDAA41B3E}"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626B8CE9-8907-469E-AD74-E4395C95C729}"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s-MX"/>
        </a:p>
      </dgm:t>
    </dgm:pt>
    <dgm:pt modelId="{6BEE3258-4A8E-40DE-A137-265F500B3D46}">
      <dgm:prSet phldrT="[Texto]" custT="1"/>
      <dgm:spPr/>
      <dgm:t>
        <a:bodyPr/>
        <a:lstStyle/>
        <a:p>
          <a:r>
            <a:rPr lang="es-MX" sz="2100" dirty="0" smtClean="0"/>
            <a:t>Audacia para alcanzar lo que se desea enfrentando desafíos. </a:t>
          </a:r>
          <a:endParaRPr lang="es-MX" sz="2100" dirty="0"/>
        </a:p>
      </dgm:t>
    </dgm:pt>
    <dgm:pt modelId="{AF397CD0-67E4-4CCD-A797-35C6BA6F2A0C}" type="parTrans" cxnId="{3EB31CD0-B6B2-4AD6-8E4F-F568C233AC65}">
      <dgm:prSet/>
      <dgm:spPr/>
      <dgm:t>
        <a:bodyPr/>
        <a:lstStyle/>
        <a:p>
          <a:endParaRPr lang="es-MX" sz="2100"/>
        </a:p>
      </dgm:t>
    </dgm:pt>
    <dgm:pt modelId="{56690FFB-9892-43E2-A3A7-8447C58790C7}" type="sibTrans" cxnId="{3EB31CD0-B6B2-4AD6-8E4F-F568C233AC65}">
      <dgm:prSet/>
      <dgm:spPr/>
      <dgm:t>
        <a:bodyPr/>
        <a:lstStyle/>
        <a:p>
          <a:endParaRPr lang="es-MX" sz="2100"/>
        </a:p>
      </dgm:t>
    </dgm:pt>
    <dgm:pt modelId="{54BF7794-C23E-4382-8338-2B5E683AA3B9}">
      <dgm:prSet custT="1"/>
      <dgm:spPr/>
      <dgm:t>
        <a:bodyPr/>
        <a:lstStyle/>
        <a:p>
          <a:r>
            <a:rPr lang="es-MX" sz="2100" smtClean="0"/>
            <a:t>Clima de confianza para alcanzar los procesos de trabajo.</a:t>
          </a:r>
          <a:endParaRPr lang="es-MX" sz="2100" dirty="0"/>
        </a:p>
      </dgm:t>
    </dgm:pt>
    <dgm:pt modelId="{F1B25033-E690-4B1C-B855-266079EF72A8}" type="parTrans" cxnId="{385F193B-35BF-450B-96A2-2DAAE1F24B03}">
      <dgm:prSet/>
      <dgm:spPr/>
      <dgm:t>
        <a:bodyPr/>
        <a:lstStyle/>
        <a:p>
          <a:endParaRPr lang="es-MX" sz="2100"/>
        </a:p>
      </dgm:t>
    </dgm:pt>
    <dgm:pt modelId="{AC4A8054-5682-4C10-B61E-3FE7321BFB66}" type="sibTrans" cxnId="{385F193B-35BF-450B-96A2-2DAAE1F24B03}">
      <dgm:prSet/>
      <dgm:spPr/>
      <dgm:t>
        <a:bodyPr/>
        <a:lstStyle/>
        <a:p>
          <a:endParaRPr lang="es-MX" sz="2100"/>
        </a:p>
      </dgm:t>
    </dgm:pt>
    <dgm:pt modelId="{CF69BED7-9BAC-4B4D-B2F7-97227C62C96A}">
      <dgm:prSet custT="1"/>
      <dgm:spPr/>
      <dgm:t>
        <a:bodyPr/>
        <a:lstStyle/>
        <a:p>
          <a:r>
            <a:rPr lang="es-MX" sz="2100" smtClean="0"/>
            <a:t>Capacidad para reconocer y operar en los conflictos, logrando acuerdos negociados. </a:t>
          </a:r>
          <a:endParaRPr lang="es-MX" sz="2100" dirty="0"/>
        </a:p>
      </dgm:t>
    </dgm:pt>
    <dgm:pt modelId="{CF823E24-6757-47B1-A1A5-273B5E7DA775}" type="parTrans" cxnId="{7F657B52-B8BF-4101-BCCA-BB2C13F24BD7}">
      <dgm:prSet/>
      <dgm:spPr/>
      <dgm:t>
        <a:bodyPr/>
        <a:lstStyle/>
        <a:p>
          <a:endParaRPr lang="es-MX" sz="2100"/>
        </a:p>
      </dgm:t>
    </dgm:pt>
    <dgm:pt modelId="{50F2D32E-1AE2-4696-8B8C-0ABC77E769D4}" type="sibTrans" cxnId="{7F657B52-B8BF-4101-BCCA-BB2C13F24BD7}">
      <dgm:prSet/>
      <dgm:spPr/>
      <dgm:t>
        <a:bodyPr/>
        <a:lstStyle/>
        <a:p>
          <a:endParaRPr lang="es-MX" sz="2100"/>
        </a:p>
      </dgm:t>
    </dgm:pt>
    <dgm:pt modelId="{8EE12862-8985-463E-B120-0260ABAC9B21}">
      <dgm:prSet custT="1"/>
      <dgm:spPr/>
      <dgm:t>
        <a:bodyPr/>
        <a:lstStyle/>
        <a:p>
          <a:r>
            <a:rPr lang="es-MX" sz="2100" smtClean="0"/>
            <a:t>Capacidad para detenerse a examinar cómo se está haciendo el trabajo, aprendiendo de cada experiencia.</a:t>
          </a:r>
          <a:endParaRPr lang="es-MX" sz="2100" dirty="0"/>
        </a:p>
      </dgm:t>
    </dgm:pt>
    <dgm:pt modelId="{320CCB0B-98E6-4051-9235-69369D33220A}" type="parTrans" cxnId="{DA800B1C-5A6E-4267-B276-161C8E70B00A}">
      <dgm:prSet/>
      <dgm:spPr/>
      <dgm:t>
        <a:bodyPr/>
        <a:lstStyle/>
        <a:p>
          <a:endParaRPr lang="es-MX" sz="2100"/>
        </a:p>
      </dgm:t>
    </dgm:pt>
    <dgm:pt modelId="{92D06BF1-295D-4606-89CB-25B934E18CFD}" type="sibTrans" cxnId="{DA800B1C-5A6E-4267-B276-161C8E70B00A}">
      <dgm:prSet/>
      <dgm:spPr/>
      <dgm:t>
        <a:bodyPr/>
        <a:lstStyle/>
        <a:p>
          <a:endParaRPr lang="es-MX" sz="2100"/>
        </a:p>
      </dgm:t>
    </dgm:pt>
    <dgm:pt modelId="{52DC2A69-98BE-47ED-A4E9-F6823335D4C6}">
      <dgm:prSet custT="1"/>
      <dgm:spPr/>
      <dgm:t>
        <a:bodyPr/>
        <a:lstStyle/>
        <a:p>
          <a:r>
            <a:rPr lang="es-MX" sz="2100" dirty="0" smtClean="0"/>
            <a:t>Tenacidad frente a los obstáculos y el avance en pequeños pasos. </a:t>
          </a:r>
          <a:endParaRPr lang="es-MX" sz="2100" dirty="0"/>
        </a:p>
      </dgm:t>
    </dgm:pt>
    <dgm:pt modelId="{7F3FE9EC-721F-42A3-9011-50C2207D7B2B}" type="parTrans" cxnId="{98D2B3DB-4D9C-4B21-AFD5-BBB068880F93}">
      <dgm:prSet/>
      <dgm:spPr/>
      <dgm:t>
        <a:bodyPr/>
        <a:lstStyle/>
        <a:p>
          <a:endParaRPr lang="es-MX" sz="2100"/>
        </a:p>
      </dgm:t>
    </dgm:pt>
    <dgm:pt modelId="{62C60242-629E-4109-B20E-E780EFCFE786}" type="sibTrans" cxnId="{98D2B3DB-4D9C-4B21-AFD5-BBB068880F93}">
      <dgm:prSet/>
      <dgm:spPr/>
      <dgm:t>
        <a:bodyPr/>
        <a:lstStyle/>
        <a:p>
          <a:endParaRPr lang="es-MX" sz="2100"/>
        </a:p>
      </dgm:t>
    </dgm:pt>
    <dgm:pt modelId="{8B845336-3AE6-47DD-B9F3-28CAA1B2E8E2}" type="pres">
      <dgm:prSet presAssocID="{626B8CE9-8907-469E-AD74-E4395C95C729}" presName="linear" presStyleCnt="0">
        <dgm:presLayoutVars>
          <dgm:animLvl val="lvl"/>
          <dgm:resizeHandles val="exact"/>
        </dgm:presLayoutVars>
      </dgm:prSet>
      <dgm:spPr/>
    </dgm:pt>
    <dgm:pt modelId="{858B1DBB-48A1-47ED-A14D-7DB86376F0A7}" type="pres">
      <dgm:prSet presAssocID="{52DC2A69-98BE-47ED-A4E9-F6823335D4C6}" presName="parentText" presStyleLbl="node1" presStyleIdx="0" presStyleCnt="5">
        <dgm:presLayoutVars>
          <dgm:chMax val="0"/>
          <dgm:bulletEnabled val="1"/>
        </dgm:presLayoutVars>
      </dgm:prSet>
      <dgm:spPr/>
      <dgm:t>
        <a:bodyPr/>
        <a:lstStyle/>
        <a:p>
          <a:endParaRPr lang="es-MX"/>
        </a:p>
      </dgm:t>
    </dgm:pt>
    <dgm:pt modelId="{812E14AA-B9B2-44B1-B635-8113DCAD3DFF}" type="pres">
      <dgm:prSet presAssocID="{62C60242-629E-4109-B20E-E780EFCFE786}" presName="spacer" presStyleCnt="0"/>
      <dgm:spPr/>
    </dgm:pt>
    <dgm:pt modelId="{85EF71C3-560A-4010-A6F5-E68EA1570F81}" type="pres">
      <dgm:prSet presAssocID="{6BEE3258-4A8E-40DE-A137-265F500B3D46}" presName="parentText" presStyleLbl="node1" presStyleIdx="1" presStyleCnt="5">
        <dgm:presLayoutVars>
          <dgm:chMax val="0"/>
          <dgm:bulletEnabled val="1"/>
        </dgm:presLayoutVars>
      </dgm:prSet>
      <dgm:spPr/>
      <dgm:t>
        <a:bodyPr/>
        <a:lstStyle/>
        <a:p>
          <a:endParaRPr lang="es-MX"/>
        </a:p>
      </dgm:t>
    </dgm:pt>
    <dgm:pt modelId="{7C60105E-8FE7-4CB6-B73A-93D0F5DBC712}" type="pres">
      <dgm:prSet presAssocID="{56690FFB-9892-43E2-A3A7-8447C58790C7}" presName="spacer" presStyleCnt="0"/>
      <dgm:spPr/>
    </dgm:pt>
    <dgm:pt modelId="{3D40C6EF-E8E3-43FD-8670-C3DCDBC0A0F4}" type="pres">
      <dgm:prSet presAssocID="{54BF7794-C23E-4382-8338-2B5E683AA3B9}" presName="parentText" presStyleLbl="node1" presStyleIdx="2" presStyleCnt="5">
        <dgm:presLayoutVars>
          <dgm:chMax val="0"/>
          <dgm:bulletEnabled val="1"/>
        </dgm:presLayoutVars>
      </dgm:prSet>
      <dgm:spPr/>
    </dgm:pt>
    <dgm:pt modelId="{384CE17C-1C10-49E1-B125-1EDD62C4F0E7}" type="pres">
      <dgm:prSet presAssocID="{AC4A8054-5682-4C10-B61E-3FE7321BFB66}" presName="spacer" presStyleCnt="0"/>
      <dgm:spPr/>
    </dgm:pt>
    <dgm:pt modelId="{6C9B7787-3090-4F3D-A584-60D3D7E51D64}" type="pres">
      <dgm:prSet presAssocID="{CF69BED7-9BAC-4B4D-B2F7-97227C62C96A}" presName="parentText" presStyleLbl="node1" presStyleIdx="3" presStyleCnt="5">
        <dgm:presLayoutVars>
          <dgm:chMax val="0"/>
          <dgm:bulletEnabled val="1"/>
        </dgm:presLayoutVars>
      </dgm:prSet>
      <dgm:spPr/>
    </dgm:pt>
    <dgm:pt modelId="{3F44A902-987A-49D4-A4A5-0A443378277A}" type="pres">
      <dgm:prSet presAssocID="{50F2D32E-1AE2-4696-8B8C-0ABC77E769D4}" presName="spacer" presStyleCnt="0"/>
      <dgm:spPr/>
    </dgm:pt>
    <dgm:pt modelId="{AB800154-F66A-4045-8F0F-496A7B361E62}" type="pres">
      <dgm:prSet presAssocID="{8EE12862-8985-463E-B120-0260ABAC9B21}" presName="parentText" presStyleLbl="node1" presStyleIdx="4" presStyleCnt="5">
        <dgm:presLayoutVars>
          <dgm:chMax val="0"/>
          <dgm:bulletEnabled val="1"/>
        </dgm:presLayoutVars>
      </dgm:prSet>
      <dgm:spPr/>
    </dgm:pt>
  </dgm:ptLst>
  <dgm:cxnLst>
    <dgm:cxn modelId="{6BB645DF-E17A-443E-9382-3C3B542B174A}" type="presOf" srcId="{8EE12862-8985-463E-B120-0260ABAC9B21}" destId="{AB800154-F66A-4045-8F0F-496A7B361E62}" srcOrd="0" destOrd="0" presId="urn:microsoft.com/office/officeart/2005/8/layout/vList2"/>
    <dgm:cxn modelId="{98D2B3DB-4D9C-4B21-AFD5-BBB068880F93}" srcId="{626B8CE9-8907-469E-AD74-E4395C95C729}" destId="{52DC2A69-98BE-47ED-A4E9-F6823335D4C6}" srcOrd="0" destOrd="0" parTransId="{7F3FE9EC-721F-42A3-9011-50C2207D7B2B}" sibTransId="{62C60242-629E-4109-B20E-E780EFCFE786}"/>
    <dgm:cxn modelId="{DD2B5A4D-031C-409B-9967-31CB68AC6820}" type="presOf" srcId="{6BEE3258-4A8E-40DE-A137-265F500B3D46}" destId="{85EF71C3-560A-4010-A6F5-E68EA1570F81}" srcOrd="0" destOrd="0" presId="urn:microsoft.com/office/officeart/2005/8/layout/vList2"/>
    <dgm:cxn modelId="{DA800B1C-5A6E-4267-B276-161C8E70B00A}" srcId="{626B8CE9-8907-469E-AD74-E4395C95C729}" destId="{8EE12862-8985-463E-B120-0260ABAC9B21}" srcOrd="4" destOrd="0" parTransId="{320CCB0B-98E6-4051-9235-69369D33220A}" sibTransId="{92D06BF1-295D-4606-89CB-25B934E18CFD}"/>
    <dgm:cxn modelId="{5408ECBD-F00C-46D0-AE7A-5804CA7C5CDC}" type="presOf" srcId="{CF69BED7-9BAC-4B4D-B2F7-97227C62C96A}" destId="{6C9B7787-3090-4F3D-A584-60D3D7E51D64}" srcOrd="0" destOrd="0" presId="urn:microsoft.com/office/officeart/2005/8/layout/vList2"/>
    <dgm:cxn modelId="{385F193B-35BF-450B-96A2-2DAAE1F24B03}" srcId="{626B8CE9-8907-469E-AD74-E4395C95C729}" destId="{54BF7794-C23E-4382-8338-2B5E683AA3B9}" srcOrd="2" destOrd="0" parTransId="{F1B25033-E690-4B1C-B855-266079EF72A8}" sibTransId="{AC4A8054-5682-4C10-B61E-3FE7321BFB66}"/>
    <dgm:cxn modelId="{3EB31CD0-B6B2-4AD6-8E4F-F568C233AC65}" srcId="{626B8CE9-8907-469E-AD74-E4395C95C729}" destId="{6BEE3258-4A8E-40DE-A137-265F500B3D46}" srcOrd="1" destOrd="0" parTransId="{AF397CD0-67E4-4CCD-A797-35C6BA6F2A0C}" sibTransId="{56690FFB-9892-43E2-A3A7-8447C58790C7}"/>
    <dgm:cxn modelId="{CD472A8A-76B8-479A-9269-DBE1D9ED021E}" type="presOf" srcId="{52DC2A69-98BE-47ED-A4E9-F6823335D4C6}" destId="{858B1DBB-48A1-47ED-A14D-7DB86376F0A7}" srcOrd="0" destOrd="0" presId="urn:microsoft.com/office/officeart/2005/8/layout/vList2"/>
    <dgm:cxn modelId="{BB624EDD-7A13-4BD9-B3E6-61ECE4DBC782}" type="presOf" srcId="{54BF7794-C23E-4382-8338-2B5E683AA3B9}" destId="{3D40C6EF-E8E3-43FD-8670-C3DCDBC0A0F4}" srcOrd="0" destOrd="0" presId="urn:microsoft.com/office/officeart/2005/8/layout/vList2"/>
    <dgm:cxn modelId="{BB343083-CCBC-4340-8D44-E0A45588AC5E}" type="presOf" srcId="{626B8CE9-8907-469E-AD74-E4395C95C729}" destId="{8B845336-3AE6-47DD-B9F3-28CAA1B2E8E2}" srcOrd="0" destOrd="0" presId="urn:microsoft.com/office/officeart/2005/8/layout/vList2"/>
    <dgm:cxn modelId="{7F657B52-B8BF-4101-BCCA-BB2C13F24BD7}" srcId="{626B8CE9-8907-469E-AD74-E4395C95C729}" destId="{CF69BED7-9BAC-4B4D-B2F7-97227C62C96A}" srcOrd="3" destOrd="0" parTransId="{CF823E24-6757-47B1-A1A5-273B5E7DA775}" sibTransId="{50F2D32E-1AE2-4696-8B8C-0ABC77E769D4}"/>
    <dgm:cxn modelId="{826A886A-A1CE-4437-B501-760AEDE50F92}" type="presParOf" srcId="{8B845336-3AE6-47DD-B9F3-28CAA1B2E8E2}" destId="{858B1DBB-48A1-47ED-A14D-7DB86376F0A7}" srcOrd="0" destOrd="0" presId="urn:microsoft.com/office/officeart/2005/8/layout/vList2"/>
    <dgm:cxn modelId="{50261CB5-7348-4B6C-852F-D04E8A086FB2}" type="presParOf" srcId="{8B845336-3AE6-47DD-B9F3-28CAA1B2E8E2}" destId="{812E14AA-B9B2-44B1-B635-8113DCAD3DFF}" srcOrd="1" destOrd="0" presId="urn:microsoft.com/office/officeart/2005/8/layout/vList2"/>
    <dgm:cxn modelId="{054CC434-1009-49CF-ADA0-5215529F9ED6}" type="presParOf" srcId="{8B845336-3AE6-47DD-B9F3-28CAA1B2E8E2}" destId="{85EF71C3-560A-4010-A6F5-E68EA1570F81}" srcOrd="2" destOrd="0" presId="urn:microsoft.com/office/officeart/2005/8/layout/vList2"/>
    <dgm:cxn modelId="{79F81E6E-8BAF-429C-B87A-D69E076C6183}" type="presParOf" srcId="{8B845336-3AE6-47DD-B9F3-28CAA1B2E8E2}" destId="{7C60105E-8FE7-4CB6-B73A-93D0F5DBC712}" srcOrd="3" destOrd="0" presId="urn:microsoft.com/office/officeart/2005/8/layout/vList2"/>
    <dgm:cxn modelId="{3A15EE88-E182-4C87-98A8-DDC8442ED1CC}" type="presParOf" srcId="{8B845336-3AE6-47DD-B9F3-28CAA1B2E8E2}" destId="{3D40C6EF-E8E3-43FD-8670-C3DCDBC0A0F4}" srcOrd="4" destOrd="0" presId="urn:microsoft.com/office/officeart/2005/8/layout/vList2"/>
    <dgm:cxn modelId="{EF906601-A0FF-4FA5-A72C-A2175DDECA25}" type="presParOf" srcId="{8B845336-3AE6-47DD-B9F3-28CAA1B2E8E2}" destId="{384CE17C-1C10-49E1-B125-1EDD62C4F0E7}" srcOrd="5" destOrd="0" presId="urn:microsoft.com/office/officeart/2005/8/layout/vList2"/>
    <dgm:cxn modelId="{75F505DB-041A-4EB8-9383-3DEC0306E370}" type="presParOf" srcId="{8B845336-3AE6-47DD-B9F3-28CAA1B2E8E2}" destId="{6C9B7787-3090-4F3D-A584-60D3D7E51D64}" srcOrd="6" destOrd="0" presId="urn:microsoft.com/office/officeart/2005/8/layout/vList2"/>
    <dgm:cxn modelId="{6B874EB5-02C8-4917-BA3F-8452C5006C0D}" type="presParOf" srcId="{8B845336-3AE6-47DD-B9F3-28CAA1B2E8E2}" destId="{3F44A902-987A-49D4-A4A5-0A443378277A}" srcOrd="7" destOrd="0" presId="urn:microsoft.com/office/officeart/2005/8/layout/vList2"/>
    <dgm:cxn modelId="{2C7F2570-734E-40BA-942C-898D44A02887}" type="presParOf" srcId="{8B845336-3AE6-47DD-B9F3-28CAA1B2E8E2}" destId="{AB800154-F66A-4045-8F0F-496A7B361E62}"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626B8CE9-8907-469E-AD74-E4395C95C729}"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es-MX"/>
        </a:p>
      </dgm:t>
    </dgm:pt>
    <dgm:pt modelId="{6BEE3258-4A8E-40DE-A137-265F500B3D46}">
      <dgm:prSet phldrT="[Texto]"/>
      <dgm:spPr/>
      <dgm:t>
        <a:bodyPr/>
        <a:lstStyle/>
        <a:p>
          <a:r>
            <a:rPr lang="es-MX" dirty="0" smtClean="0">
              <a:solidFill>
                <a:schemeClr val="accent2">
                  <a:lumMod val="75000"/>
                </a:schemeClr>
              </a:solidFill>
            </a:rPr>
            <a:t>Capacidad para comunicar esos resultados a diferentes públicos y actores. </a:t>
          </a:r>
          <a:endParaRPr lang="es-MX" dirty="0">
            <a:solidFill>
              <a:schemeClr val="accent2">
                <a:lumMod val="75000"/>
              </a:schemeClr>
            </a:solidFill>
          </a:endParaRPr>
        </a:p>
      </dgm:t>
    </dgm:pt>
    <dgm:pt modelId="{AF397CD0-67E4-4CCD-A797-35C6BA6F2A0C}" type="parTrans" cxnId="{3EB31CD0-B6B2-4AD6-8E4F-F568C233AC65}">
      <dgm:prSet/>
      <dgm:spPr/>
      <dgm:t>
        <a:bodyPr/>
        <a:lstStyle/>
        <a:p>
          <a:endParaRPr lang="es-MX">
            <a:solidFill>
              <a:schemeClr val="accent2">
                <a:lumMod val="75000"/>
              </a:schemeClr>
            </a:solidFill>
          </a:endParaRPr>
        </a:p>
      </dgm:t>
    </dgm:pt>
    <dgm:pt modelId="{56690FFB-9892-43E2-A3A7-8447C58790C7}" type="sibTrans" cxnId="{3EB31CD0-B6B2-4AD6-8E4F-F568C233AC65}">
      <dgm:prSet/>
      <dgm:spPr/>
      <dgm:t>
        <a:bodyPr/>
        <a:lstStyle/>
        <a:p>
          <a:endParaRPr lang="es-MX">
            <a:solidFill>
              <a:schemeClr val="accent2">
                <a:lumMod val="75000"/>
              </a:schemeClr>
            </a:solidFill>
          </a:endParaRPr>
        </a:p>
      </dgm:t>
    </dgm:pt>
    <dgm:pt modelId="{204B19E7-C26F-4384-ABFD-299D12D584C6}">
      <dgm:prSet/>
      <dgm:spPr/>
      <dgm:t>
        <a:bodyPr/>
        <a:lstStyle/>
        <a:p>
          <a:r>
            <a:rPr lang="es-MX" dirty="0" smtClean="0">
              <a:solidFill>
                <a:schemeClr val="accent2">
                  <a:lumMod val="75000"/>
                </a:schemeClr>
              </a:solidFill>
            </a:rPr>
            <a:t>Capacidad para trabajar con recursos limitados y aprovecharlos al máximo. </a:t>
          </a:r>
          <a:endParaRPr lang="es-MX" dirty="0">
            <a:solidFill>
              <a:schemeClr val="accent2">
                <a:lumMod val="75000"/>
              </a:schemeClr>
            </a:solidFill>
          </a:endParaRPr>
        </a:p>
      </dgm:t>
    </dgm:pt>
    <dgm:pt modelId="{73F6E75A-1C8F-455D-A92D-CD5ACE8B5A36}" type="parTrans" cxnId="{BFB585F8-0023-454F-AD40-4E36FCE4FC3E}">
      <dgm:prSet/>
      <dgm:spPr/>
      <dgm:t>
        <a:bodyPr/>
        <a:lstStyle/>
        <a:p>
          <a:endParaRPr lang="es-MX">
            <a:solidFill>
              <a:schemeClr val="accent2">
                <a:lumMod val="75000"/>
              </a:schemeClr>
            </a:solidFill>
          </a:endParaRPr>
        </a:p>
      </dgm:t>
    </dgm:pt>
    <dgm:pt modelId="{578E1D6D-8A1F-4A5A-B177-5C920C37104A}" type="sibTrans" cxnId="{BFB585F8-0023-454F-AD40-4E36FCE4FC3E}">
      <dgm:prSet/>
      <dgm:spPr/>
      <dgm:t>
        <a:bodyPr/>
        <a:lstStyle/>
        <a:p>
          <a:endParaRPr lang="es-MX">
            <a:solidFill>
              <a:schemeClr val="accent2">
                <a:lumMod val="75000"/>
              </a:schemeClr>
            </a:solidFill>
          </a:endParaRPr>
        </a:p>
      </dgm:t>
    </dgm:pt>
    <dgm:pt modelId="{5A49B7CD-5A48-49C8-9E20-B2B6B689B85A}">
      <dgm:prSet/>
      <dgm:spPr/>
      <dgm:t>
        <a:bodyPr/>
        <a:lstStyle/>
        <a:p>
          <a:r>
            <a:rPr lang="es-MX" dirty="0" smtClean="0">
              <a:solidFill>
                <a:schemeClr val="accent2">
                  <a:lumMod val="75000"/>
                </a:schemeClr>
              </a:solidFill>
            </a:rPr>
            <a:t>Capacidad para transferir experiencias propias y tomar experiencias de otros.</a:t>
          </a:r>
          <a:endParaRPr lang="es-MX" dirty="0">
            <a:solidFill>
              <a:schemeClr val="accent2">
                <a:lumMod val="75000"/>
              </a:schemeClr>
            </a:solidFill>
          </a:endParaRPr>
        </a:p>
      </dgm:t>
    </dgm:pt>
    <dgm:pt modelId="{F4579CA7-7DF9-4CB7-B6BC-FBEA86D6C0B4}" type="parTrans" cxnId="{EE347070-046C-44AB-AA31-41B23A87BD35}">
      <dgm:prSet/>
      <dgm:spPr/>
      <dgm:t>
        <a:bodyPr/>
        <a:lstStyle/>
        <a:p>
          <a:endParaRPr lang="es-MX">
            <a:solidFill>
              <a:schemeClr val="accent2">
                <a:lumMod val="75000"/>
              </a:schemeClr>
            </a:solidFill>
          </a:endParaRPr>
        </a:p>
      </dgm:t>
    </dgm:pt>
    <dgm:pt modelId="{1DFE10F4-5288-4E8C-A064-200246928D8F}" type="sibTrans" cxnId="{EE347070-046C-44AB-AA31-41B23A87BD35}">
      <dgm:prSet/>
      <dgm:spPr/>
      <dgm:t>
        <a:bodyPr/>
        <a:lstStyle/>
        <a:p>
          <a:endParaRPr lang="es-MX">
            <a:solidFill>
              <a:schemeClr val="accent2">
                <a:lumMod val="75000"/>
              </a:schemeClr>
            </a:solidFill>
          </a:endParaRPr>
        </a:p>
      </dgm:t>
    </dgm:pt>
    <dgm:pt modelId="{CF5D38CA-3F1E-4356-9BEE-E1B507016B5C}">
      <dgm:prSet/>
      <dgm:spPr/>
      <dgm:t>
        <a:bodyPr/>
        <a:lstStyle/>
        <a:p>
          <a:r>
            <a:rPr lang="es-MX" dirty="0" smtClean="0">
              <a:solidFill>
                <a:schemeClr val="accent2">
                  <a:lumMod val="75000"/>
                </a:schemeClr>
              </a:solidFill>
            </a:rPr>
            <a:t>Capacidad de dar cuenta de los resultados de su acción.</a:t>
          </a:r>
          <a:endParaRPr lang="es-MX" dirty="0">
            <a:solidFill>
              <a:schemeClr val="accent2">
                <a:lumMod val="75000"/>
              </a:schemeClr>
            </a:solidFill>
          </a:endParaRPr>
        </a:p>
      </dgm:t>
    </dgm:pt>
    <dgm:pt modelId="{D6DECCDA-A379-4996-8C18-89E5D8D217BE}" type="parTrans" cxnId="{A73B41B6-4AB1-4864-81E7-DF095B1BE42C}">
      <dgm:prSet/>
      <dgm:spPr/>
      <dgm:t>
        <a:bodyPr/>
        <a:lstStyle/>
        <a:p>
          <a:endParaRPr lang="es-MX">
            <a:solidFill>
              <a:schemeClr val="accent2">
                <a:lumMod val="75000"/>
              </a:schemeClr>
            </a:solidFill>
          </a:endParaRPr>
        </a:p>
      </dgm:t>
    </dgm:pt>
    <dgm:pt modelId="{A66DAC6D-4E09-4486-B527-E40CA62D49E5}" type="sibTrans" cxnId="{A73B41B6-4AB1-4864-81E7-DF095B1BE42C}">
      <dgm:prSet/>
      <dgm:spPr/>
      <dgm:t>
        <a:bodyPr/>
        <a:lstStyle/>
        <a:p>
          <a:endParaRPr lang="es-MX">
            <a:solidFill>
              <a:schemeClr val="accent2">
                <a:lumMod val="75000"/>
              </a:schemeClr>
            </a:solidFill>
          </a:endParaRPr>
        </a:p>
      </dgm:t>
    </dgm:pt>
    <dgm:pt modelId="{8B845336-3AE6-47DD-B9F3-28CAA1B2E8E2}" type="pres">
      <dgm:prSet presAssocID="{626B8CE9-8907-469E-AD74-E4395C95C729}" presName="linear" presStyleCnt="0">
        <dgm:presLayoutVars>
          <dgm:animLvl val="lvl"/>
          <dgm:resizeHandles val="exact"/>
        </dgm:presLayoutVars>
      </dgm:prSet>
      <dgm:spPr/>
    </dgm:pt>
    <dgm:pt modelId="{9C3C2DFE-AA4C-4637-BBC9-86A7E9843AA7}" type="pres">
      <dgm:prSet presAssocID="{CF5D38CA-3F1E-4356-9BEE-E1B507016B5C}" presName="parentText" presStyleLbl="node1" presStyleIdx="0" presStyleCnt="4">
        <dgm:presLayoutVars>
          <dgm:chMax val="0"/>
          <dgm:bulletEnabled val="1"/>
        </dgm:presLayoutVars>
      </dgm:prSet>
      <dgm:spPr/>
      <dgm:t>
        <a:bodyPr/>
        <a:lstStyle/>
        <a:p>
          <a:endParaRPr lang="es-MX"/>
        </a:p>
      </dgm:t>
    </dgm:pt>
    <dgm:pt modelId="{AF3570C2-F51D-432F-B932-A87566F6EDBD}" type="pres">
      <dgm:prSet presAssocID="{A66DAC6D-4E09-4486-B527-E40CA62D49E5}" presName="spacer" presStyleCnt="0"/>
      <dgm:spPr/>
    </dgm:pt>
    <dgm:pt modelId="{85EF71C3-560A-4010-A6F5-E68EA1570F81}" type="pres">
      <dgm:prSet presAssocID="{6BEE3258-4A8E-40DE-A137-265F500B3D46}" presName="parentText" presStyleLbl="node1" presStyleIdx="1" presStyleCnt="4">
        <dgm:presLayoutVars>
          <dgm:chMax val="0"/>
          <dgm:bulletEnabled val="1"/>
        </dgm:presLayoutVars>
      </dgm:prSet>
      <dgm:spPr/>
      <dgm:t>
        <a:bodyPr/>
        <a:lstStyle/>
        <a:p>
          <a:endParaRPr lang="es-MX"/>
        </a:p>
      </dgm:t>
    </dgm:pt>
    <dgm:pt modelId="{7C60105E-8FE7-4CB6-B73A-93D0F5DBC712}" type="pres">
      <dgm:prSet presAssocID="{56690FFB-9892-43E2-A3A7-8447C58790C7}" presName="spacer" presStyleCnt="0"/>
      <dgm:spPr/>
    </dgm:pt>
    <dgm:pt modelId="{DB8CB855-12CF-47CA-B7A2-EC942A624C60}" type="pres">
      <dgm:prSet presAssocID="{204B19E7-C26F-4384-ABFD-299D12D584C6}" presName="parentText" presStyleLbl="node1" presStyleIdx="2" presStyleCnt="4">
        <dgm:presLayoutVars>
          <dgm:chMax val="0"/>
          <dgm:bulletEnabled val="1"/>
        </dgm:presLayoutVars>
      </dgm:prSet>
      <dgm:spPr/>
    </dgm:pt>
    <dgm:pt modelId="{6E2FE224-AEFA-4C24-BC25-3275507D6DE9}" type="pres">
      <dgm:prSet presAssocID="{578E1D6D-8A1F-4A5A-B177-5C920C37104A}" presName="spacer" presStyleCnt="0"/>
      <dgm:spPr/>
    </dgm:pt>
    <dgm:pt modelId="{AEAF0E18-04DE-4AA5-AF1C-50011F705372}" type="pres">
      <dgm:prSet presAssocID="{5A49B7CD-5A48-49C8-9E20-B2B6B689B85A}" presName="parentText" presStyleLbl="node1" presStyleIdx="3" presStyleCnt="4">
        <dgm:presLayoutVars>
          <dgm:chMax val="0"/>
          <dgm:bulletEnabled val="1"/>
        </dgm:presLayoutVars>
      </dgm:prSet>
      <dgm:spPr/>
    </dgm:pt>
  </dgm:ptLst>
  <dgm:cxnLst>
    <dgm:cxn modelId="{BFB585F8-0023-454F-AD40-4E36FCE4FC3E}" srcId="{626B8CE9-8907-469E-AD74-E4395C95C729}" destId="{204B19E7-C26F-4384-ABFD-299D12D584C6}" srcOrd="2" destOrd="0" parTransId="{73F6E75A-1C8F-455D-A92D-CD5ACE8B5A36}" sibTransId="{578E1D6D-8A1F-4A5A-B177-5C920C37104A}"/>
    <dgm:cxn modelId="{EE347070-046C-44AB-AA31-41B23A87BD35}" srcId="{626B8CE9-8907-469E-AD74-E4395C95C729}" destId="{5A49B7CD-5A48-49C8-9E20-B2B6B689B85A}" srcOrd="3" destOrd="0" parTransId="{F4579CA7-7DF9-4CB7-B6BC-FBEA86D6C0B4}" sibTransId="{1DFE10F4-5288-4E8C-A064-200246928D8F}"/>
    <dgm:cxn modelId="{8D1B6269-A64C-43EB-BF1C-3C674F26412F}" type="presOf" srcId="{6BEE3258-4A8E-40DE-A137-265F500B3D46}" destId="{85EF71C3-560A-4010-A6F5-E68EA1570F81}" srcOrd="0" destOrd="0" presId="urn:microsoft.com/office/officeart/2005/8/layout/vList2"/>
    <dgm:cxn modelId="{3EB31CD0-B6B2-4AD6-8E4F-F568C233AC65}" srcId="{626B8CE9-8907-469E-AD74-E4395C95C729}" destId="{6BEE3258-4A8E-40DE-A137-265F500B3D46}" srcOrd="1" destOrd="0" parTransId="{AF397CD0-67E4-4CCD-A797-35C6BA6F2A0C}" sibTransId="{56690FFB-9892-43E2-A3A7-8447C58790C7}"/>
    <dgm:cxn modelId="{A73B41B6-4AB1-4864-81E7-DF095B1BE42C}" srcId="{626B8CE9-8907-469E-AD74-E4395C95C729}" destId="{CF5D38CA-3F1E-4356-9BEE-E1B507016B5C}" srcOrd="0" destOrd="0" parTransId="{D6DECCDA-A379-4996-8C18-89E5D8D217BE}" sibTransId="{A66DAC6D-4E09-4486-B527-E40CA62D49E5}"/>
    <dgm:cxn modelId="{2FD387BF-DA8A-4B99-B92E-EC95D307413A}" type="presOf" srcId="{5A49B7CD-5A48-49C8-9E20-B2B6B689B85A}" destId="{AEAF0E18-04DE-4AA5-AF1C-50011F705372}" srcOrd="0" destOrd="0" presId="urn:microsoft.com/office/officeart/2005/8/layout/vList2"/>
    <dgm:cxn modelId="{52A9C621-A99F-40B8-BB36-387A907A07AC}" type="presOf" srcId="{CF5D38CA-3F1E-4356-9BEE-E1B507016B5C}" destId="{9C3C2DFE-AA4C-4637-BBC9-86A7E9843AA7}" srcOrd="0" destOrd="0" presId="urn:microsoft.com/office/officeart/2005/8/layout/vList2"/>
    <dgm:cxn modelId="{5E30CDB5-17B7-4074-9FFA-8033D9DC11B2}" type="presOf" srcId="{204B19E7-C26F-4384-ABFD-299D12D584C6}" destId="{DB8CB855-12CF-47CA-B7A2-EC942A624C60}" srcOrd="0" destOrd="0" presId="urn:microsoft.com/office/officeart/2005/8/layout/vList2"/>
    <dgm:cxn modelId="{061DE736-2140-467D-85F8-B0EEACB414E9}" type="presOf" srcId="{626B8CE9-8907-469E-AD74-E4395C95C729}" destId="{8B845336-3AE6-47DD-B9F3-28CAA1B2E8E2}" srcOrd="0" destOrd="0" presId="urn:microsoft.com/office/officeart/2005/8/layout/vList2"/>
    <dgm:cxn modelId="{50B7D59E-BCFA-46B0-A652-9150A9CCC5A3}" type="presParOf" srcId="{8B845336-3AE6-47DD-B9F3-28CAA1B2E8E2}" destId="{9C3C2DFE-AA4C-4637-BBC9-86A7E9843AA7}" srcOrd="0" destOrd="0" presId="urn:microsoft.com/office/officeart/2005/8/layout/vList2"/>
    <dgm:cxn modelId="{6DDC918B-EA94-4E5E-84A5-00D1D7BC2ED2}" type="presParOf" srcId="{8B845336-3AE6-47DD-B9F3-28CAA1B2E8E2}" destId="{AF3570C2-F51D-432F-B932-A87566F6EDBD}" srcOrd="1" destOrd="0" presId="urn:microsoft.com/office/officeart/2005/8/layout/vList2"/>
    <dgm:cxn modelId="{49DFE403-A5D4-4C06-BA0D-FF43316FF569}" type="presParOf" srcId="{8B845336-3AE6-47DD-B9F3-28CAA1B2E8E2}" destId="{85EF71C3-560A-4010-A6F5-E68EA1570F81}" srcOrd="2" destOrd="0" presId="urn:microsoft.com/office/officeart/2005/8/layout/vList2"/>
    <dgm:cxn modelId="{957DEB2E-DBE0-4E5D-8322-5183D45E7164}" type="presParOf" srcId="{8B845336-3AE6-47DD-B9F3-28CAA1B2E8E2}" destId="{7C60105E-8FE7-4CB6-B73A-93D0F5DBC712}" srcOrd="3" destOrd="0" presId="urn:microsoft.com/office/officeart/2005/8/layout/vList2"/>
    <dgm:cxn modelId="{80F594FE-DCCA-4540-ACCA-5C29C9295A78}" type="presParOf" srcId="{8B845336-3AE6-47DD-B9F3-28CAA1B2E8E2}" destId="{DB8CB855-12CF-47CA-B7A2-EC942A624C60}" srcOrd="4" destOrd="0" presId="urn:microsoft.com/office/officeart/2005/8/layout/vList2"/>
    <dgm:cxn modelId="{09739B53-ACBF-4ED0-BA74-99C944BABE01}" type="presParOf" srcId="{8B845336-3AE6-47DD-B9F3-28CAA1B2E8E2}" destId="{6E2FE224-AEFA-4C24-BC25-3275507D6DE9}" srcOrd="5" destOrd="0" presId="urn:microsoft.com/office/officeart/2005/8/layout/vList2"/>
    <dgm:cxn modelId="{8A035D83-6107-4C3E-8BF2-796EC5D2B633}" type="presParOf" srcId="{8B845336-3AE6-47DD-B9F3-28CAA1B2E8E2}" destId="{AEAF0E18-04DE-4AA5-AF1C-50011F705372}"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FD7646B1-A234-49D7-9FC4-48254206849F}" type="doc">
      <dgm:prSet loTypeId="urn:microsoft.com/office/officeart/2008/layout/RadialCluster" loCatId="relationship" qsTypeId="urn:microsoft.com/office/officeart/2005/8/quickstyle/simple1" qsCatId="simple" csTypeId="urn:microsoft.com/office/officeart/2005/8/colors/accent3_2" csCatId="accent3" phldr="1"/>
      <dgm:spPr/>
      <dgm:t>
        <a:bodyPr/>
        <a:lstStyle/>
        <a:p>
          <a:endParaRPr lang="es-MX"/>
        </a:p>
      </dgm:t>
    </dgm:pt>
    <dgm:pt modelId="{99155B92-08D0-438D-BC96-E2B9D5239AC1}">
      <dgm:prSet phldrT="[Texto]" custT="1"/>
      <dgm:spPr/>
      <dgm:t>
        <a:bodyPr/>
        <a:lstStyle/>
        <a:p>
          <a:r>
            <a:rPr lang="es-MX" sz="2100" dirty="0" smtClean="0"/>
            <a:t>Sinergia</a:t>
          </a:r>
          <a:endParaRPr lang="es-MX" sz="2100" dirty="0"/>
        </a:p>
      </dgm:t>
    </dgm:pt>
    <dgm:pt modelId="{BB3D9F4F-4167-4EE2-8283-7521D06384BB}" type="parTrans" cxnId="{3C20E64E-6440-4B50-87D1-8D29585C7835}">
      <dgm:prSet/>
      <dgm:spPr/>
      <dgm:t>
        <a:bodyPr/>
        <a:lstStyle/>
        <a:p>
          <a:endParaRPr lang="es-MX" sz="2100"/>
        </a:p>
      </dgm:t>
    </dgm:pt>
    <dgm:pt modelId="{90EE797E-1B92-4062-80DB-D7B429198312}" type="sibTrans" cxnId="{3C20E64E-6440-4B50-87D1-8D29585C7835}">
      <dgm:prSet/>
      <dgm:spPr/>
      <dgm:t>
        <a:bodyPr/>
        <a:lstStyle/>
        <a:p>
          <a:endParaRPr lang="es-MX" sz="2100"/>
        </a:p>
      </dgm:t>
    </dgm:pt>
    <dgm:pt modelId="{940C7749-7B7C-4E6C-AE27-D86EDA8BD176}">
      <dgm:prSet phldrT="[Texto]" custT="1"/>
      <dgm:spPr/>
      <dgm:t>
        <a:bodyPr/>
        <a:lstStyle/>
        <a:p>
          <a:r>
            <a:rPr lang="es-MX" sz="2100" dirty="0" smtClean="0"/>
            <a:t>Coloca al equipo en primer lugar</a:t>
          </a:r>
          <a:endParaRPr lang="es-MX" sz="2100" dirty="0"/>
        </a:p>
      </dgm:t>
    </dgm:pt>
    <dgm:pt modelId="{D5BF80CD-5CA4-4B7A-9D1C-FCFB2B7570D9}" type="parTrans" cxnId="{E47A3649-49EA-4B2E-A897-DEB9D9CFE773}">
      <dgm:prSet custT="1"/>
      <dgm:spPr/>
      <dgm:t>
        <a:bodyPr/>
        <a:lstStyle/>
        <a:p>
          <a:endParaRPr lang="es-MX" sz="2100"/>
        </a:p>
      </dgm:t>
    </dgm:pt>
    <dgm:pt modelId="{AA414A93-015D-4FB3-807B-8E5ABC3CEADD}" type="sibTrans" cxnId="{E47A3649-49EA-4B2E-A897-DEB9D9CFE773}">
      <dgm:prSet/>
      <dgm:spPr/>
      <dgm:t>
        <a:bodyPr/>
        <a:lstStyle/>
        <a:p>
          <a:endParaRPr lang="es-MX" sz="2100"/>
        </a:p>
      </dgm:t>
    </dgm:pt>
    <dgm:pt modelId="{A47DC484-5564-4B28-B6E6-A534D793F93C}">
      <dgm:prSet phldrT="[Texto]" custT="1"/>
      <dgm:spPr/>
      <dgm:t>
        <a:bodyPr/>
        <a:lstStyle/>
        <a:p>
          <a:r>
            <a:rPr lang="es-MX" sz="2100" dirty="0" smtClean="0"/>
            <a:t>Compartir información</a:t>
          </a:r>
          <a:endParaRPr lang="es-MX" sz="2100" dirty="0"/>
        </a:p>
      </dgm:t>
    </dgm:pt>
    <dgm:pt modelId="{66CAAB64-B5DA-425A-B444-745EB49F2B3B}" type="parTrans" cxnId="{CC95C6E0-B68E-4C89-A13A-6609F2AAA868}">
      <dgm:prSet custT="1"/>
      <dgm:spPr/>
      <dgm:t>
        <a:bodyPr/>
        <a:lstStyle/>
        <a:p>
          <a:endParaRPr lang="es-MX" sz="2100"/>
        </a:p>
      </dgm:t>
    </dgm:pt>
    <dgm:pt modelId="{A404A8EA-5D55-4EB5-9AA4-5D4D0993A17E}" type="sibTrans" cxnId="{CC95C6E0-B68E-4C89-A13A-6609F2AAA868}">
      <dgm:prSet/>
      <dgm:spPr/>
      <dgm:t>
        <a:bodyPr/>
        <a:lstStyle/>
        <a:p>
          <a:endParaRPr lang="es-MX" sz="2100"/>
        </a:p>
      </dgm:t>
    </dgm:pt>
    <dgm:pt modelId="{E11B8786-AEAD-4D30-AA18-98098DCCBFDB}">
      <dgm:prSet phldrT="[Texto]" custT="1"/>
      <dgm:spPr/>
      <dgm:t>
        <a:bodyPr/>
        <a:lstStyle/>
        <a:p>
          <a:r>
            <a:rPr lang="es-MX" sz="2100" dirty="0" smtClean="0"/>
            <a:t>Ser parte de la solución</a:t>
          </a:r>
          <a:endParaRPr lang="es-MX" sz="2100" dirty="0"/>
        </a:p>
      </dgm:t>
    </dgm:pt>
    <dgm:pt modelId="{15D62C3B-ED3C-4780-B12B-5D3CD591514F}" type="parTrans" cxnId="{F4B3CCD7-1452-4908-AFC0-62F11E2368EA}">
      <dgm:prSet custT="1"/>
      <dgm:spPr/>
      <dgm:t>
        <a:bodyPr/>
        <a:lstStyle/>
        <a:p>
          <a:endParaRPr lang="es-MX" sz="2100"/>
        </a:p>
      </dgm:t>
    </dgm:pt>
    <dgm:pt modelId="{F51526C4-0BEA-492B-8AAA-1A443606BB88}" type="sibTrans" cxnId="{F4B3CCD7-1452-4908-AFC0-62F11E2368EA}">
      <dgm:prSet/>
      <dgm:spPr/>
      <dgm:t>
        <a:bodyPr/>
        <a:lstStyle/>
        <a:p>
          <a:endParaRPr lang="es-MX" sz="2100"/>
        </a:p>
      </dgm:t>
    </dgm:pt>
    <dgm:pt modelId="{6A85FA8E-A8C6-4011-A5DE-0C0935E80842}">
      <dgm:prSet phldrT="[Texto]" custT="1"/>
      <dgm:spPr/>
      <dgm:t>
        <a:bodyPr/>
        <a:lstStyle/>
        <a:p>
          <a:r>
            <a:rPr lang="es-MX" sz="2100" dirty="0" smtClean="0"/>
            <a:t>Respetar la opinión de los demás</a:t>
          </a:r>
          <a:endParaRPr lang="es-MX" sz="2100" dirty="0"/>
        </a:p>
      </dgm:t>
    </dgm:pt>
    <dgm:pt modelId="{E52D69B8-995E-4787-A252-1C4C488B1CFB}" type="parTrans" cxnId="{78A47FA2-4CF3-4041-AF67-655EC06A7858}">
      <dgm:prSet custT="1"/>
      <dgm:spPr/>
      <dgm:t>
        <a:bodyPr/>
        <a:lstStyle/>
        <a:p>
          <a:endParaRPr lang="es-MX" sz="2100"/>
        </a:p>
      </dgm:t>
    </dgm:pt>
    <dgm:pt modelId="{0662AC4B-1DF4-4045-BF87-E3D93619A6BB}" type="sibTrans" cxnId="{78A47FA2-4CF3-4041-AF67-655EC06A7858}">
      <dgm:prSet/>
      <dgm:spPr/>
      <dgm:t>
        <a:bodyPr/>
        <a:lstStyle/>
        <a:p>
          <a:endParaRPr lang="es-MX" sz="2100"/>
        </a:p>
      </dgm:t>
    </dgm:pt>
    <dgm:pt modelId="{E3561F5E-2B0F-4B0E-8C4F-9E208C95502B}">
      <dgm:prSet phldrT="[Texto]" custT="1"/>
      <dgm:spPr/>
      <dgm:t>
        <a:bodyPr/>
        <a:lstStyle/>
        <a:p>
          <a:r>
            <a:rPr lang="es-MX" sz="2100" dirty="0" smtClean="0"/>
            <a:t>Construir confianza con integridad</a:t>
          </a:r>
          <a:endParaRPr lang="es-MX" sz="2100" dirty="0"/>
        </a:p>
      </dgm:t>
    </dgm:pt>
    <dgm:pt modelId="{A4F3C493-D42C-423B-9B18-E4EA7E238BE2}" type="parTrans" cxnId="{EB77221E-746F-4C06-A986-1D24D7483767}">
      <dgm:prSet custT="1"/>
      <dgm:spPr/>
      <dgm:t>
        <a:bodyPr/>
        <a:lstStyle/>
        <a:p>
          <a:endParaRPr lang="es-MX" sz="2100"/>
        </a:p>
      </dgm:t>
    </dgm:pt>
    <dgm:pt modelId="{7986C964-7E42-462F-A5B8-6FE41E287E8C}" type="sibTrans" cxnId="{EB77221E-746F-4C06-A986-1D24D7483767}">
      <dgm:prSet/>
      <dgm:spPr/>
      <dgm:t>
        <a:bodyPr/>
        <a:lstStyle/>
        <a:p>
          <a:endParaRPr lang="es-MX" sz="2100"/>
        </a:p>
      </dgm:t>
    </dgm:pt>
    <dgm:pt modelId="{C552EF05-F168-461D-B67C-3544135F00C0}">
      <dgm:prSet phldrT="[Texto]" custT="1"/>
      <dgm:spPr/>
      <dgm:t>
        <a:bodyPr/>
        <a:lstStyle/>
        <a:p>
          <a:r>
            <a:rPr lang="es-MX" sz="2100" dirty="0" smtClean="0"/>
            <a:t>Aprender de los errores</a:t>
          </a:r>
          <a:endParaRPr lang="es-MX" sz="2100" dirty="0"/>
        </a:p>
      </dgm:t>
    </dgm:pt>
    <dgm:pt modelId="{8BC02D79-92C0-4BCE-9181-113FAF315A63}" type="parTrans" cxnId="{A1A39E88-C224-4A77-B8AB-98AB275C772D}">
      <dgm:prSet custT="1"/>
      <dgm:spPr/>
      <dgm:t>
        <a:bodyPr/>
        <a:lstStyle/>
        <a:p>
          <a:endParaRPr lang="es-MX" sz="2100"/>
        </a:p>
      </dgm:t>
    </dgm:pt>
    <dgm:pt modelId="{77BC96CA-C36B-4538-B38C-69FE4E5C5FF6}" type="sibTrans" cxnId="{A1A39E88-C224-4A77-B8AB-98AB275C772D}">
      <dgm:prSet/>
      <dgm:spPr/>
      <dgm:t>
        <a:bodyPr/>
        <a:lstStyle/>
        <a:p>
          <a:endParaRPr lang="es-MX" sz="2100"/>
        </a:p>
      </dgm:t>
    </dgm:pt>
    <dgm:pt modelId="{3F4FEDE8-763A-42D9-ACAB-52A516EED130}">
      <dgm:prSet phldrT="[Texto]"/>
      <dgm:spPr/>
      <dgm:t>
        <a:bodyPr/>
        <a:lstStyle/>
        <a:p>
          <a:endParaRPr lang="es-MX" sz="2100" dirty="0"/>
        </a:p>
      </dgm:t>
    </dgm:pt>
    <dgm:pt modelId="{D23102D5-2099-4CB5-8ADF-9060B42A87B1}" type="parTrans" cxnId="{C384DEA7-429D-4AE6-B264-F44605A00E50}">
      <dgm:prSet/>
      <dgm:spPr/>
      <dgm:t>
        <a:bodyPr/>
        <a:lstStyle/>
        <a:p>
          <a:endParaRPr lang="es-MX" sz="2100"/>
        </a:p>
      </dgm:t>
    </dgm:pt>
    <dgm:pt modelId="{01D4CCFD-4F84-4DF0-BA7E-E9B8CBD58E21}" type="sibTrans" cxnId="{C384DEA7-429D-4AE6-B264-F44605A00E50}">
      <dgm:prSet/>
      <dgm:spPr/>
      <dgm:t>
        <a:bodyPr/>
        <a:lstStyle/>
        <a:p>
          <a:endParaRPr lang="es-MX" sz="2100"/>
        </a:p>
      </dgm:t>
    </dgm:pt>
    <dgm:pt modelId="{914A64A5-6547-4EA9-B469-C9A221472B9C}" type="pres">
      <dgm:prSet presAssocID="{FD7646B1-A234-49D7-9FC4-48254206849F}" presName="Name0" presStyleCnt="0">
        <dgm:presLayoutVars>
          <dgm:chMax val="1"/>
          <dgm:chPref val="1"/>
          <dgm:dir/>
          <dgm:animOne val="branch"/>
          <dgm:animLvl val="lvl"/>
        </dgm:presLayoutVars>
      </dgm:prSet>
      <dgm:spPr/>
    </dgm:pt>
    <dgm:pt modelId="{5D9C637D-DFDC-4EA4-9C2C-AE8095FBA5A3}" type="pres">
      <dgm:prSet presAssocID="{99155B92-08D0-438D-BC96-E2B9D5239AC1}" presName="singleCycle" presStyleCnt="0"/>
      <dgm:spPr/>
    </dgm:pt>
    <dgm:pt modelId="{EF7DDF9A-B69A-4884-814F-FD0DC22754D0}" type="pres">
      <dgm:prSet presAssocID="{99155B92-08D0-438D-BC96-E2B9D5239AC1}" presName="singleCenter" presStyleLbl="node1" presStyleIdx="0" presStyleCnt="7">
        <dgm:presLayoutVars>
          <dgm:chMax val="7"/>
          <dgm:chPref val="7"/>
        </dgm:presLayoutVars>
      </dgm:prSet>
      <dgm:spPr/>
    </dgm:pt>
    <dgm:pt modelId="{7794E458-222A-4D64-963B-C8D276EA5747}" type="pres">
      <dgm:prSet presAssocID="{D5BF80CD-5CA4-4B7A-9D1C-FCFB2B7570D9}" presName="Name56" presStyleLbl="parChTrans1D2" presStyleIdx="0" presStyleCnt="6"/>
      <dgm:spPr/>
    </dgm:pt>
    <dgm:pt modelId="{C8500575-813F-44F4-BB3D-3FB33A1583F3}" type="pres">
      <dgm:prSet presAssocID="{940C7749-7B7C-4E6C-AE27-D86EDA8BD176}" presName="text0" presStyleLbl="node1" presStyleIdx="1" presStyleCnt="7" custScaleX="189754">
        <dgm:presLayoutVars>
          <dgm:bulletEnabled val="1"/>
        </dgm:presLayoutVars>
      </dgm:prSet>
      <dgm:spPr/>
    </dgm:pt>
    <dgm:pt modelId="{181C5A68-465F-41A2-B15A-C27160113EF0}" type="pres">
      <dgm:prSet presAssocID="{66CAAB64-B5DA-425A-B444-745EB49F2B3B}" presName="Name56" presStyleLbl="parChTrans1D2" presStyleIdx="1" presStyleCnt="6"/>
      <dgm:spPr/>
    </dgm:pt>
    <dgm:pt modelId="{182A0B18-EE9B-4EE8-AECE-AC096D44C9CB}" type="pres">
      <dgm:prSet presAssocID="{A47DC484-5564-4B28-B6E6-A534D793F93C}" presName="text0" presStyleLbl="node1" presStyleIdx="2" presStyleCnt="7" custScaleX="177929">
        <dgm:presLayoutVars>
          <dgm:bulletEnabled val="1"/>
        </dgm:presLayoutVars>
      </dgm:prSet>
      <dgm:spPr/>
    </dgm:pt>
    <dgm:pt modelId="{ECDAAEF1-638C-414F-92F4-2DFCE565EAE3}" type="pres">
      <dgm:prSet presAssocID="{15D62C3B-ED3C-4780-B12B-5D3CD591514F}" presName="Name56" presStyleLbl="parChTrans1D2" presStyleIdx="2" presStyleCnt="6"/>
      <dgm:spPr/>
    </dgm:pt>
    <dgm:pt modelId="{4776D0FF-A0F2-45DC-B56F-8F62D6D9A628}" type="pres">
      <dgm:prSet presAssocID="{E11B8786-AEAD-4D30-AA18-98098DCCBFDB}" presName="text0" presStyleLbl="node1" presStyleIdx="3" presStyleCnt="7" custScaleX="176965">
        <dgm:presLayoutVars>
          <dgm:bulletEnabled val="1"/>
        </dgm:presLayoutVars>
      </dgm:prSet>
      <dgm:spPr/>
    </dgm:pt>
    <dgm:pt modelId="{E634D10D-7C14-4D4D-9E9C-9C420669BF02}" type="pres">
      <dgm:prSet presAssocID="{E52D69B8-995E-4787-A252-1C4C488B1CFB}" presName="Name56" presStyleLbl="parChTrans1D2" presStyleIdx="3" presStyleCnt="6"/>
      <dgm:spPr/>
    </dgm:pt>
    <dgm:pt modelId="{D0EE5F6B-1A8B-4C4B-8D8F-BA7D217786FB}" type="pres">
      <dgm:prSet presAssocID="{6A85FA8E-A8C6-4011-A5DE-0C0935E80842}" presName="text0" presStyleLbl="node1" presStyleIdx="4" presStyleCnt="7" custScaleX="216625">
        <dgm:presLayoutVars>
          <dgm:bulletEnabled val="1"/>
        </dgm:presLayoutVars>
      </dgm:prSet>
      <dgm:spPr/>
    </dgm:pt>
    <dgm:pt modelId="{71113874-8348-494F-B474-A0C14D32624C}" type="pres">
      <dgm:prSet presAssocID="{A4F3C493-D42C-423B-9B18-E4EA7E238BE2}" presName="Name56" presStyleLbl="parChTrans1D2" presStyleIdx="4" presStyleCnt="6"/>
      <dgm:spPr/>
    </dgm:pt>
    <dgm:pt modelId="{42A034E5-02F9-48C8-B65F-2A728EB8CD01}" type="pres">
      <dgm:prSet presAssocID="{E3561F5E-2B0F-4B0E-8C4F-9E208C95502B}" presName="text0" presStyleLbl="node1" presStyleIdx="5" presStyleCnt="7" custScaleX="174022">
        <dgm:presLayoutVars>
          <dgm:bulletEnabled val="1"/>
        </dgm:presLayoutVars>
      </dgm:prSet>
      <dgm:spPr/>
    </dgm:pt>
    <dgm:pt modelId="{0BCC9068-1403-45F9-ABE2-2B5A8E6ED6AC}" type="pres">
      <dgm:prSet presAssocID="{8BC02D79-92C0-4BCE-9181-113FAF315A63}" presName="Name56" presStyleLbl="parChTrans1D2" presStyleIdx="5" presStyleCnt="6"/>
      <dgm:spPr/>
    </dgm:pt>
    <dgm:pt modelId="{AEE18384-2E20-4303-B55B-4A73DDC69A0C}" type="pres">
      <dgm:prSet presAssocID="{C552EF05-F168-461D-B67C-3544135F00C0}" presName="text0" presStyleLbl="node1" presStyleIdx="6" presStyleCnt="7" custScaleX="152361">
        <dgm:presLayoutVars>
          <dgm:bulletEnabled val="1"/>
        </dgm:presLayoutVars>
      </dgm:prSet>
      <dgm:spPr/>
    </dgm:pt>
  </dgm:ptLst>
  <dgm:cxnLst>
    <dgm:cxn modelId="{E47A3649-49EA-4B2E-A897-DEB9D9CFE773}" srcId="{99155B92-08D0-438D-BC96-E2B9D5239AC1}" destId="{940C7749-7B7C-4E6C-AE27-D86EDA8BD176}" srcOrd="0" destOrd="0" parTransId="{D5BF80CD-5CA4-4B7A-9D1C-FCFB2B7570D9}" sibTransId="{AA414A93-015D-4FB3-807B-8E5ABC3CEADD}"/>
    <dgm:cxn modelId="{A1A39E88-C224-4A77-B8AB-98AB275C772D}" srcId="{99155B92-08D0-438D-BC96-E2B9D5239AC1}" destId="{C552EF05-F168-461D-B67C-3544135F00C0}" srcOrd="5" destOrd="0" parTransId="{8BC02D79-92C0-4BCE-9181-113FAF315A63}" sibTransId="{77BC96CA-C36B-4538-B38C-69FE4E5C5FF6}"/>
    <dgm:cxn modelId="{A75B7FB2-D286-48F8-ABB0-EE39360AADCD}" type="presOf" srcId="{940C7749-7B7C-4E6C-AE27-D86EDA8BD176}" destId="{C8500575-813F-44F4-BB3D-3FB33A1583F3}" srcOrd="0" destOrd="0" presId="urn:microsoft.com/office/officeart/2008/layout/RadialCluster"/>
    <dgm:cxn modelId="{5C162148-39CD-4724-8427-DE46542FAA1D}" type="presOf" srcId="{99155B92-08D0-438D-BC96-E2B9D5239AC1}" destId="{EF7DDF9A-B69A-4884-814F-FD0DC22754D0}" srcOrd="0" destOrd="0" presId="urn:microsoft.com/office/officeart/2008/layout/RadialCluster"/>
    <dgm:cxn modelId="{A0531B35-C2FC-4444-AD27-04A02A888BA7}" type="presOf" srcId="{E52D69B8-995E-4787-A252-1C4C488B1CFB}" destId="{E634D10D-7C14-4D4D-9E9C-9C420669BF02}" srcOrd="0" destOrd="0" presId="urn:microsoft.com/office/officeart/2008/layout/RadialCluster"/>
    <dgm:cxn modelId="{C384DEA7-429D-4AE6-B264-F44605A00E50}" srcId="{FD7646B1-A234-49D7-9FC4-48254206849F}" destId="{3F4FEDE8-763A-42D9-ACAB-52A516EED130}" srcOrd="1" destOrd="0" parTransId="{D23102D5-2099-4CB5-8ADF-9060B42A87B1}" sibTransId="{01D4CCFD-4F84-4DF0-BA7E-E9B8CBD58E21}"/>
    <dgm:cxn modelId="{CC95C6E0-B68E-4C89-A13A-6609F2AAA868}" srcId="{99155B92-08D0-438D-BC96-E2B9D5239AC1}" destId="{A47DC484-5564-4B28-B6E6-A534D793F93C}" srcOrd="1" destOrd="0" parTransId="{66CAAB64-B5DA-425A-B444-745EB49F2B3B}" sibTransId="{A404A8EA-5D55-4EB5-9AA4-5D4D0993A17E}"/>
    <dgm:cxn modelId="{53507B8D-C38C-45F9-A37E-C5320CD00912}" type="presOf" srcId="{C552EF05-F168-461D-B67C-3544135F00C0}" destId="{AEE18384-2E20-4303-B55B-4A73DDC69A0C}" srcOrd="0" destOrd="0" presId="urn:microsoft.com/office/officeart/2008/layout/RadialCluster"/>
    <dgm:cxn modelId="{F4B3CCD7-1452-4908-AFC0-62F11E2368EA}" srcId="{99155B92-08D0-438D-BC96-E2B9D5239AC1}" destId="{E11B8786-AEAD-4D30-AA18-98098DCCBFDB}" srcOrd="2" destOrd="0" parTransId="{15D62C3B-ED3C-4780-B12B-5D3CD591514F}" sibTransId="{F51526C4-0BEA-492B-8AAA-1A443606BB88}"/>
    <dgm:cxn modelId="{F1C3E8BC-8533-44C6-843E-DA5D899804D5}" type="presOf" srcId="{FD7646B1-A234-49D7-9FC4-48254206849F}" destId="{914A64A5-6547-4EA9-B469-C9A221472B9C}" srcOrd="0" destOrd="0" presId="urn:microsoft.com/office/officeart/2008/layout/RadialCluster"/>
    <dgm:cxn modelId="{60CAA230-E0F0-441F-AD24-3C9389DC755B}" type="presOf" srcId="{6A85FA8E-A8C6-4011-A5DE-0C0935E80842}" destId="{D0EE5F6B-1A8B-4C4B-8D8F-BA7D217786FB}" srcOrd="0" destOrd="0" presId="urn:microsoft.com/office/officeart/2008/layout/RadialCluster"/>
    <dgm:cxn modelId="{2F2E4C77-444E-49FE-98B8-EC4C70D418DA}" type="presOf" srcId="{E3561F5E-2B0F-4B0E-8C4F-9E208C95502B}" destId="{42A034E5-02F9-48C8-B65F-2A728EB8CD01}" srcOrd="0" destOrd="0" presId="urn:microsoft.com/office/officeart/2008/layout/RadialCluster"/>
    <dgm:cxn modelId="{EB77221E-746F-4C06-A986-1D24D7483767}" srcId="{99155B92-08D0-438D-BC96-E2B9D5239AC1}" destId="{E3561F5E-2B0F-4B0E-8C4F-9E208C95502B}" srcOrd="4" destOrd="0" parTransId="{A4F3C493-D42C-423B-9B18-E4EA7E238BE2}" sibTransId="{7986C964-7E42-462F-A5B8-6FE41E287E8C}"/>
    <dgm:cxn modelId="{479279EF-5A72-427A-815D-F86FBC13B49A}" type="presOf" srcId="{8BC02D79-92C0-4BCE-9181-113FAF315A63}" destId="{0BCC9068-1403-45F9-ABE2-2B5A8E6ED6AC}" srcOrd="0" destOrd="0" presId="urn:microsoft.com/office/officeart/2008/layout/RadialCluster"/>
    <dgm:cxn modelId="{038D2014-C864-4E5D-B523-3E29469AF0C1}" type="presOf" srcId="{66CAAB64-B5DA-425A-B444-745EB49F2B3B}" destId="{181C5A68-465F-41A2-B15A-C27160113EF0}" srcOrd="0" destOrd="0" presId="urn:microsoft.com/office/officeart/2008/layout/RadialCluster"/>
    <dgm:cxn modelId="{78A47FA2-4CF3-4041-AF67-655EC06A7858}" srcId="{99155B92-08D0-438D-BC96-E2B9D5239AC1}" destId="{6A85FA8E-A8C6-4011-A5DE-0C0935E80842}" srcOrd="3" destOrd="0" parTransId="{E52D69B8-995E-4787-A252-1C4C488B1CFB}" sibTransId="{0662AC4B-1DF4-4045-BF87-E3D93619A6BB}"/>
    <dgm:cxn modelId="{EEFEBC52-1E69-4166-A43A-97D71749E9F8}" type="presOf" srcId="{D5BF80CD-5CA4-4B7A-9D1C-FCFB2B7570D9}" destId="{7794E458-222A-4D64-963B-C8D276EA5747}" srcOrd="0" destOrd="0" presId="urn:microsoft.com/office/officeart/2008/layout/RadialCluster"/>
    <dgm:cxn modelId="{062890C3-81B3-40AE-8812-0BBD07656CBD}" type="presOf" srcId="{A47DC484-5564-4B28-B6E6-A534D793F93C}" destId="{182A0B18-EE9B-4EE8-AECE-AC096D44C9CB}" srcOrd="0" destOrd="0" presId="urn:microsoft.com/office/officeart/2008/layout/RadialCluster"/>
    <dgm:cxn modelId="{3C20E64E-6440-4B50-87D1-8D29585C7835}" srcId="{FD7646B1-A234-49D7-9FC4-48254206849F}" destId="{99155B92-08D0-438D-BC96-E2B9D5239AC1}" srcOrd="0" destOrd="0" parTransId="{BB3D9F4F-4167-4EE2-8283-7521D06384BB}" sibTransId="{90EE797E-1B92-4062-80DB-D7B429198312}"/>
    <dgm:cxn modelId="{F52F5241-9769-4C7C-AADE-FA6D261563D8}" type="presOf" srcId="{15D62C3B-ED3C-4780-B12B-5D3CD591514F}" destId="{ECDAAEF1-638C-414F-92F4-2DFCE565EAE3}" srcOrd="0" destOrd="0" presId="urn:microsoft.com/office/officeart/2008/layout/RadialCluster"/>
    <dgm:cxn modelId="{BD3F007A-0CDE-4157-A325-87AD242565AB}" type="presOf" srcId="{E11B8786-AEAD-4D30-AA18-98098DCCBFDB}" destId="{4776D0FF-A0F2-45DC-B56F-8F62D6D9A628}" srcOrd="0" destOrd="0" presId="urn:microsoft.com/office/officeart/2008/layout/RadialCluster"/>
    <dgm:cxn modelId="{25BB863D-4FC0-48DF-BD39-4FF76BEB66B3}" type="presOf" srcId="{A4F3C493-D42C-423B-9B18-E4EA7E238BE2}" destId="{71113874-8348-494F-B474-A0C14D32624C}" srcOrd="0" destOrd="0" presId="urn:microsoft.com/office/officeart/2008/layout/RadialCluster"/>
    <dgm:cxn modelId="{58F3CA45-46C9-44B5-8F39-7BD67744B225}" type="presParOf" srcId="{914A64A5-6547-4EA9-B469-C9A221472B9C}" destId="{5D9C637D-DFDC-4EA4-9C2C-AE8095FBA5A3}" srcOrd="0" destOrd="0" presId="urn:microsoft.com/office/officeart/2008/layout/RadialCluster"/>
    <dgm:cxn modelId="{5D119908-B969-472B-9F73-638732FB0307}" type="presParOf" srcId="{5D9C637D-DFDC-4EA4-9C2C-AE8095FBA5A3}" destId="{EF7DDF9A-B69A-4884-814F-FD0DC22754D0}" srcOrd="0" destOrd="0" presId="urn:microsoft.com/office/officeart/2008/layout/RadialCluster"/>
    <dgm:cxn modelId="{364D51C5-5DF6-46A2-92E7-B7D1A5546091}" type="presParOf" srcId="{5D9C637D-DFDC-4EA4-9C2C-AE8095FBA5A3}" destId="{7794E458-222A-4D64-963B-C8D276EA5747}" srcOrd="1" destOrd="0" presId="urn:microsoft.com/office/officeart/2008/layout/RadialCluster"/>
    <dgm:cxn modelId="{CEA02E1A-FD7F-42C4-9BB0-A3C5E69F92BE}" type="presParOf" srcId="{5D9C637D-DFDC-4EA4-9C2C-AE8095FBA5A3}" destId="{C8500575-813F-44F4-BB3D-3FB33A1583F3}" srcOrd="2" destOrd="0" presId="urn:microsoft.com/office/officeart/2008/layout/RadialCluster"/>
    <dgm:cxn modelId="{2D93DA64-7678-4F85-8758-A9B2B7B81E74}" type="presParOf" srcId="{5D9C637D-DFDC-4EA4-9C2C-AE8095FBA5A3}" destId="{181C5A68-465F-41A2-B15A-C27160113EF0}" srcOrd="3" destOrd="0" presId="urn:microsoft.com/office/officeart/2008/layout/RadialCluster"/>
    <dgm:cxn modelId="{93D2C320-83C1-4ED5-BC8D-C38A032DBD6F}" type="presParOf" srcId="{5D9C637D-DFDC-4EA4-9C2C-AE8095FBA5A3}" destId="{182A0B18-EE9B-4EE8-AECE-AC096D44C9CB}" srcOrd="4" destOrd="0" presId="urn:microsoft.com/office/officeart/2008/layout/RadialCluster"/>
    <dgm:cxn modelId="{9A4C1DB2-3340-4117-BC2F-CB6FA49F25B4}" type="presParOf" srcId="{5D9C637D-DFDC-4EA4-9C2C-AE8095FBA5A3}" destId="{ECDAAEF1-638C-414F-92F4-2DFCE565EAE3}" srcOrd="5" destOrd="0" presId="urn:microsoft.com/office/officeart/2008/layout/RadialCluster"/>
    <dgm:cxn modelId="{63EBEE31-B2B8-4D06-952B-42A5CE0D0E80}" type="presParOf" srcId="{5D9C637D-DFDC-4EA4-9C2C-AE8095FBA5A3}" destId="{4776D0FF-A0F2-45DC-B56F-8F62D6D9A628}" srcOrd="6" destOrd="0" presId="urn:microsoft.com/office/officeart/2008/layout/RadialCluster"/>
    <dgm:cxn modelId="{38C1F03C-E275-44BD-91CB-F76E79570A5B}" type="presParOf" srcId="{5D9C637D-DFDC-4EA4-9C2C-AE8095FBA5A3}" destId="{E634D10D-7C14-4D4D-9E9C-9C420669BF02}" srcOrd="7" destOrd="0" presId="urn:microsoft.com/office/officeart/2008/layout/RadialCluster"/>
    <dgm:cxn modelId="{40833EC4-3A21-4318-BB2C-8B09871E88A5}" type="presParOf" srcId="{5D9C637D-DFDC-4EA4-9C2C-AE8095FBA5A3}" destId="{D0EE5F6B-1A8B-4C4B-8D8F-BA7D217786FB}" srcOrd="8" destOrd="0" presId="urn:microsoft.com/office/officeart/2008/layout/RadialCluster"/>
    <dgm:cxn modelId="{2797A6B1-3490-4532-9A44-D0647C78389F}" type="presParOf" srcId="{5D9C637D-DFDC-4EA4-9C2C-AE8095FBA5A3}" destId="{71113874-8348-494F-B474-A0C14D32624C}" srcOrd="9" destOrd="0" presId="urn:microsoft.com/office/officeart/2008/layout/RadialCluster"/>
    <dgm:cxn modelId="{DD4F32C2-EB62-464F-A97D-62308D0490F6}" type="presParOf" srcId="{5D9C637D-DFDC-4EA4-9C2C-AE8095FBA5A3}" destId="{42A034E5-02F9-48C8-B65F-2A728EB8CD01}" srcOrd="10" destOrd="0" presId="urn:microsoft.com/office/officeart/2008/layout/RadialCluster"/>
    <dgm:cxn modelId="{8802A748-3594-4AFE-BFB3-88FFFD55EA37}" type="presParOf" srcId="{5D9C637D-DFDC-4EA4-9C2C-AE8095FBA5A3}" destId="{0BCC9068-1403-45F9-ABE2-2B5A8E6ED6AC}" srcOrd="11" destOrd="0" presId="urn:microsoft.com/office/officeart/2008/layout/RadialCluster"/>
    <dgm:cxn modelId="{6DD329CD-8F9F-4A73-8778-66155C818E36}" type="presParOf" srcId="{5D9C637D-DFDC-4EA4-9C2C-AE8095FBA5A3}" destId="{AEE18384-2E20-4303-B55B-4A73DDC69A0C}" srcOrd="12"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559B63A7-C2E7-40B9-B559-52D0F3658D8B}"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s-MX"/>
        </a:p>
      </dgm:t>
    </dgm:pt>
    <dgm:pt modelId="{84431F84-02E4-4763-8A7B-8C6A38B19794}">
      <dgm:prSet phldrT="[Texto]" custT="1"/>
      <dgm:spPr/>
      <dgm:t>
        <a:bodyPr/>
        <a:lstStyle/>
        <a:p>
          <a:r>
            <a:rPr lang="es-MX" sz="2100" dirty="0" smtClean="0"/>
            <a:t>tener claro lo que se desea comunicar</a:t>
          </a:r>
          <a:endParaRPr lang="es-MX" sz="2100" dirty="0"/>
        </a:p>
      </dgm:t>
    </dgm:pt>
    <dgm:pt modelId="{4F188029-9A02-4E6B-B6E4-AC96EAC57E4F}" type="parTrans" cxnId="{9E19A34C-5B43-4474-AB99-913991601170}">
      <dgm:prSet/>
      <dgm:spPr/>
      <dgm:t>
        <a:bodyPr/>
        <a:lstStyle/>
        <a:p>
          <a:endParaRPr lang="es-MX" sz="2100"/>
        </a:p>
      </dgm:t>
    </dgm:pt>
    <dgm:pt modelId="{F1FEB9F0-E4BF-41EE-8231-B4EFE00C8875}" type="sibTrans" cxnId="{9E19A34C-5B43-4474-AB99-913991601170}">
      <dgm:prSet custT="1"/>
      <dgm:spPr/>
      <dgm:t>
        <a:bodyPr/>
        <a:lstStyle/>
        <a:p>
          <a:endParaRPr lang="es-MX" sz="2100"/>
        </a:p>
      </dgm:t>
    </dgm:pt>
    <dgm:pt modelId="{642719C3-FD03-4235-B7D0-6943E15099EB}">
      <dgm:prSet phldrT="[Texto]" custT="1"/>
      <dgm:spPr/>
      <dgm:t>
        <a:bodyPr/>
        <a:lstStyle/>
        <a:p>
          <a:r>
            <a:rPr lang="es-MX" sz="2100" dirty="0" smtClean="0"/>
            <a:t>transmitir el mensaje de la forma correcta</a:t>
          </a:r>
          <a:endParaRPr lang="es-MX" sz="2100" dirty="0"/>
        </a:p>
      </dgm:t>
    </dgm:pt>
    <dgm:pt modelId="{2C6B2535-A7F2-489C-862F-3E293394A3C8}" type="parTrans" cxnId="{2F0A98FE-28DC-4E74-93AC-105616A73D13}">
      <dgm:prSet/>
      <dgm:spPr/>
      <dgm:t>
        <a:bodyPr/>
        <a:lstStyle/>
        <a:p>
          <a:endParaRPr lang="es-MX" sz="2100"/>
        </a:p>
      </dgm:t>
    </dgm:pt>
    <dgm:pt modelId="{939F6BB9-8CD8-4CB0-BF15-AADFBB1BCC2C}" type="sibTrans" cxnId="{2F0A98FE-28DC-4E74-93AC-105616A73D13}">
      <dgm:prSet custT="1"/>
      <dgm:spPr/>
      <dgm:t>
        <a:bodyPr/>
        <a:lstStyle/>
        <a:p>
          <a:endParaRPr lang="es-MX" sz="2100"/>
        </a:p>
      </dgm:t>
    </dgm:pt>
    <dgm:pt modelId="{4AF166BB-59CE-4F06-A18C-029E3F29B343}">
      <dgm:prSet phldrT="[Texto]" custT="1"/>
      <dgm:spPr/>
      <dgm:t>
        <a:bodyPr/>
        <a:lstStyle/>
        <a:p>
          <a:r>
            <a:rPr lang="es-MX" sz="2100" smtClean="0"/>
            <a:t>asegurarse que el mensaje ha sido comprendido</a:t>
          </a:r>
          <a:endParaRPr lang="es-MX" sz="2100"/>
        </a:p>
      </dgm:t>
    </dgm:pt>
    <dgm:pt modelId="{8E41C061-A2CF-4AA7-8149-52E53734F4F5}" type="parTrans" cxnId="{C59A9C39-433A-495A-874F-6A6834B72D1B}">
      <dgm:prSet/>
      <dgm:spPr/>
      <dgm:t>
        <a:bodyPr/>
        <a:lstStyle/>
        <a:p>
          <a:endParaRPr lang="es-MX" sz="2100"/>
        </a:p>
      </dgm:t>
    </dgm:pt>
    <dgm:pt modelId="{005B37C6-4D94-49BD-9605-6AFBBB8ECC8B}" type="sibTrans" cxnId="{C59A9C39-433A-495A-874F-6A6834B72D1B}">
      <dgm:prSet custT="1"/>
      <dgm:spPr/>
      <dgm:t>
        <a:bodyPr/>
        <a:lstStyle/>
        <a:p>
          <a:endParaRPr lang="es-MX" sz="2100"/>
        </a:p>
      </dgm:t>
    </dgm:pt>
    <dgm:pt modelId="{B2667666-B7AF-4479-ACBF-C0857BC5A1DD}" type="pres">
      <dgm:prSet presAssocID="{559B63A7-C2E7-40B9-B559-52D0F3658D8B}" presName="diagram" presStyleCnt="0">
        <dgm:presLayoutVars>
          <dgm:dir/>
          <dgm:resizeHandles val="exact"/>
        </dgm:presLayoutVars>
      </dgm:prSet>
      <dgm:spPr/>
    </dgm:pt>
    <dgm:pt modelId="{1B7121ED-1EF7-4BF5-8E47-F116587503C1}" type="pres">
      <dgm:prSet presAssocID="{84431F84-02E4-4763-8A7B-8C6A38B19794}" presName="node" presStyleLbl="node1" presStyleIdx="0" presStyleCnt="3">
        <dgm:presLayoutVars>
          <dgm:bulletEnabled val="1"/>
        </dgm:presLayoutVars>
      </dgm:prSet>
      <dgm:spPr/>
    </dgm:pt>
    <dgm:pt modelId="{4462027B-522F-4728-BB00-A04A512A1950}" type="pres">
      <dgm:prSet presAssocID="{F1FEB9F0-E4BF-41EE-8231-B4EFE00C8875}" presName="sibTrans" presStyleCnt="0"/>
      <dgm:spPr/>
    </dgm:pt>
    <dgm:pt modelId="{0D9E337B-A33F-4CE0-A08F-2FAEBB2073F7}" type="pres">
      <dgm:prSet presAssocID="{642719C3-FD03-4235-B7D0-6943E15099EB}" presName="node" presStyleLbl="node1" presStyleIdx="1" presStyleCnt="3">
        <dgm:presLayoutVars>
          <dgm:bulletEnabled val="1"/>
        </dgm:presLayoutVars>
      </dgm:prSet>
      <dgm:spPr/>
    </dgm:pt>
    <dgm:pt modelId="{1E9DD734-572C-4FE8-B11E-58E8FD58941E}" type="pres">
      <dgm:prSet presAssocID="{939F6BB9-8CD8-4CB0-BF15-AADFBB1BCC2C}" presName="sibTrans" presStyleCnt="0"/>
      <dgm:spPr/>
    </dgm:pt>
    <dgm:pt modelId="{056BD159-1602-4C21-9799-AB3F9DB8A64A}" type="pres">
      <dgm:prSet presAssocID="{4AF166BB-59CE-4F06-A18C-029E3F29B343}" presName="node" presStyleLbl="node1" presStyleIdx="2" presStyleCnt="3">
        <dgm:presLayoutVars>
          <dgm:bulletEnabled val="1"/>
        </dgm:presLayoutVars>
      </dgm:prSet>
      <dgm:spPr/>
    </dgm:pt>
  </dgm:ptLst>
  <dgm:cxnLst>
    <dgm:cxn modelId="{2F0A98FE-28DC-4E74-93AC-105616A73D13}" srcId="{559B63A7-C2E7-40B9-B559-52D0F3658D8B}" destId="{642719C3-FD03-4235-B7D0-6943E15099EB}" srcOrd="1" destOrd="0" parTransId="{2C6B2535-A7F2-489C-862F-3E293394A3C8}" sibTransId="{939F6BB9-8CD8-4CB0-BF15-AADFBB1BCC2C}"/>
    <dgm:cxn modelId="{EB6D64E6-085A-41B8-8DE5-6B5693517CDE}" type="presOf" srcId="{642719C3-FD03-4235-B7D0-6943E15099EB}" destId="{0D9E337B-A33F-4CE0-A08F-2FAEBB2073F7}" srcOrd="0" destOrd="0" presId="urn:microsoft.com/office/officeart/2005/8/layout/default"/>
    <dgm:cxn modelId="{C59A9C39-433A-495A-874F-6A6834B72D1B}" srcId="{559B63A7-C2E7-40B9-B559-52D0F3658D8B}" destId="{4AF166BB-59CE-4F06-A18C-029E3F29B343}" srcOrd="2" destOrd="0" parTransId="{8E41C061-A2CF-4AA7-8149-52E53734F4F5}" sibTransId="{005B37C6-4D94-49BD-9605-6AFBBB8ECC8B}"/>
    <dgm:cxn modelId="{671F0C1F-4DA6-460C-8D99-F62CFFB40A0E}" type="presOf" srcId="{4AF166BB-59CE-4F06-A18C-029E3F29B343}" destId="{056BD159-1602-4C21-9799-AB3F9DB8A64A}" srcOrd="0" destOrd="0" presId="urn:microsoft.com/office/officeart/2005/8/layout/default"/>
    <dgm:cxn modelId="{9E19A34C-5B43-4474-AB99-913991601170}" srcId="{559B63A7-C2E7-40B9-B559-52D0F3658D8B}" destId="{84431F84-02E4-4763-8A7B-8C6A38B19794}" srcOrd="0" destOrd="0" parTransId="{4F188029-9A02-4E6B-B6E4-AC96EAC57E4F}" sibTransId="{F1FEB9F0-E4BF-41EE-8231-B4EFE00C8875}"/>
    <dgm:cxn modelId="{77693E08-6E07-4E03-BAE3-7C7DE57A54E1}" type="presOf" srcId="{559B63A7-C2E7-40B9-B559-52D0F3658D8B}" destId="{B2667666-B7AF-4479-ACBF-C0857BC5A1DD}" srcOrd="0" destOrd="0" presId="urn:microsoft.com/office/officeart/2005/8/layout/default"/>
    <dgm:cxn modelId="{3B2A5321-1097-4DCE-A457-C80BC86ECA2E}" type="presOf" srcId="{84431F84-02E4-4763-8A7B-8C6A38B19794}" destId="{1B7121ED-1EF7-4BF5-8E47-F116587503C1}" srcOrd="0" destOrd="0" presId="urn:microsoft.com/office/officeart/2005/8/layout/default"/>
    <dgm:cxn modelId="{48471B04-96BE-40FC-9555-DD466FB6234D}" type="presParOf" srcId="{B2667666-B7AF-4479-ACBF-C0857BC5A1DD}" destId="{1B7121ED-1EF7-4BF5-8E47-F116587503C1}" srcOrd="0" destOrd="0" presId="urn:microsoft.com/office/officeart/2005/8/layout/default"/>
    <dgm:cxn modelId="{95C99A82-001A-4A3B-B1D3-C8DA97375735}" type="presParOf" srcId="{B2667666-B7AF-4479-ACBF-C0857BC5A1DD}" destId="{4462027B-522F-4728-BB00-A04A512A1950}" srcOrd="1" destOrd="0" presId="urn:microsoft.com/office/officeart/2005/8/layout/default"/>
    <dgm:cxn modelId="{224C16C5-BFBB-403B-B878-83A7BBB6C7B8}" type="presParOf" srcId="{B2667666-B7AF-4479-ACBF-C0857BC5A1DD}" destId="{0D9E337B-A33F-4CE0-A08F-2FAEBB2073F7}" srcOrd="2" destOrd="0" presId="urn:microsoft.com/office/officeart/2005/8/layout/default"/>
    <dgm:cxn modelId="{BD4F7119-307F-479B-B1E7-421159015E2D}" type="presParOf" srcId="{B2667666-B7AF-4479-ACBF-C0857BC5A1DD}" destId="{1E9DD734-572C-4FE8-B11E-58E8FD58941E}" srcOrd="3" destOrd="0" presId="urn:microsoft.com/office/officeart/2005/8/layout/default"/>
    <dgm:cxn modelId="{607E91B9-DA1E-49F6-8939-A2BF5344061B}" type="presParOf" srcId="{B2667666-B7AF-4479-ACBF-C0857BC5A1DD}" destId="{056BD159-1602-4C21-9799-AB3F9DB8A64A}"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559B63A7-C2E7-40B9-B559-52D0F3658D8B}" type="doc">
      <dgm:prSet loTypeId="urn:microsoft.com/office/officeart/2005/8/layout/list1" loCatId="list" qsTypeId="urn:microsoft.com/office/officeart/2005/8/quickstyle/simple1" qsCatId="simple" csTypeId="urn:microsoft.com/office/officeart/2005/8/colors/accent3_2" csCatId="accent3" phldr="1"/>
      <dgm:spPr/>
      <dgm:t>
        <a:bodyPr/>
        <a:lstStyle/>
        <a:p>
          <a:endParaRPr lang="es-MX"/>
        </a:p>
      </dgm:t>
    </dgm:pt>
    <dgm:pt modelId="{76482B40-C7AA-47E9-BA74-0AD327EF32A0}">
      <dgm:prSet phldrT="[Texto]"/>
      <dgm:spPr/>
      <dgm:t>
        <a:bodyPr/>
        <a:lstStyle/>
        <a:p>
          <a:r>
            <a:rPr lang="es-MX" dirty="0" smtClean="0"/>
            <a:t>Verbal</a:t>
          </a:r>
          <a:endParaRPr lang="es-MX" dirty="0"/>
        </a:p>
      </dgm:t>
    </dgm:pt>
    <dgm:pt modelId="{38B3792E-DBC6-4F4D-B05B-468FFC45969C}" type="parTrans" cxnId="{12495066-F0B9-4C37-89F5-5B3CF7A5BE6D}">
      <dgm:prSet/>
      <dgm:spPr/>
      <dgm:t>
        <a:bodyPr/>
        <a:lstStyle/>
        <a:p>
          <a:endParaRPr lang="es-MX"/>
        </a:p>
      </dgm:t>
    </dgm:pt>
    <dgm:pt modelId="{36865777-E950-408C-B53A-6216D3648D0C}" type="sibTrans" cxnId="{12495066-F0B9-4C37-89F5-5B3CF7A5BE6D}">
      <dgm:prSet/>
      <dgm:spPr/>
      <dgm:t>
        <a:bodyPr/>
        <a:lstStyle/>
        <a:p>
          <a:endParaRPr lang="es-MX"/>
        </a:p>
      </dgm:t>
    </dgm:pt>
    <dgm:pt modelId="{38F7EC9A-AAE1-4AD1-9B60-6A38208036C2}">
      <dgm:prSet phldrT="[Texto]"/>
      <dgm:spPr/>
      <dgm:t>
        <a:bodyPr/>
        <a:lstStyle/>
        <a:p>
          <a:r>
            <a:rPr lang="es-MX" dirty="0" smtClean="0"/>
            <a:t>Escrito</a:t>
          </a:r>
          <a:endParaRPr lang="es-MX" dirty="0"/>
        </a:p>
      </dgm:t>
    </dgm:pt>
    <dgm:pt modelId="{7158BFE3-A109-488F-B1D7-04B3338CB350}" type="parTrans" cxnId="{1B1D7F9D-11A6-4693-AFFB-A51DB5606202}">
      <dgm:prSet/>
      <dgm:spPr/>
      <dgm:t>
        <a:bodyPr/>
        <a:lstStyle/>
        <a:p>
          <a:endParaRPr lang="es-MX"/>
        </a:p>
      </dgm:t>
    </dgm:pt>
    <dgm:pt modelId="{4F72F8F2-56CD-46D8-B861-AB1C119C1842}" type="sibTrans" cxnId="{1B1D7F9D-11A6-4693-AFFB-A51DB5606202}">
      <dgm:prSet/>
      <dgm:spPr/>
      <dgm:t>
        <a:bodyPr/>
        <a:lstStyle/>
        <a:p>
          <a:endParaRPr lang="es-MX"/>
        </a:p>
      </dgm:t>
    </dgm:pt>
    <dgm:pt modelId="{C7204CD5-28D7-453D-A3E8-4B2B631A8DBD}">
      <dgm:prSet phldrT="[Texto]"/>
      <dgm:spPr/>
      <dgm:t>
        <a:bodyPr/>
        <a:lstStyle/>
        <a:p>
          <a:r>
            <a:rPr lang="es-MX" dirty="0" smtClean="0"/>
            <a:t>Gesto</a:t>
          </a:r>
          <a:endParaRPr lang="es-MX" dirty="0"/>
        </a:p>
      </dgm:t>
    </dgm:pt>
    <dgm:pt modelId="{A854D23C-C4FD-42CE-BFBF-004357976EF3}" type="parTrans" cxnId="{F542D9C6-9B23-44C0-87B3-5FBA590C5AA4}">
      <dgm:prSet/>
      <dgm:spPr/>
      <dgm:t>
        <a:bodyPr/>
        <a:lstStyle/>
        <a:p>
          <a:endParaRPr lang="es-MX"/>
        </a:p>
      </dgm:t>
    </dgm:pt>
    <dgm:pt modelId="{EB294AFD-287A-49E7-AB84-D61B0E171BDA}" type="sibTrans" cxnId="{F542D9C6-9B23-44C0-87B3-5FBA590C5AA4}">
      <dgm:prSet/>
      <dgm:spPr/>
      <dgm:t>
        <a:bodyPr/>
        <a:lstStyle/>
        <a:p>
          <a:endParaRPr lang="es-MX"/>
        </a:p>
      </dgm:t>
    </dgm:pt>
    <dgm:pt modelId="{EA1C63D3-FB0A-4312-B044-F462F4ECA6D5}">
      <dgm:prSet phldrT="[Texto]"/>
      <dgm:spPr/>
      <dgm:t>
        <a:bodyPr/>
        <a:lstStyle/>
        <a:p>
          <a:r>
            <a:rPr lang="es-MX" dirty="0" smtClean="0"/>
            <a:t>Imagen </a:t>
          </a:r>
          <a:endParaRPr lang="es-MX" dirty="0"/>
        </a:p>
      </dgm:t>
    </dgm:pt>
    <dgm:pt modelId="{D46EDAF5-5D8E-42A5-9122-FD281DB4FC38}" type="parTrans" cxnId="{D9F4F288-A120-4207-949E-DDB08EC4B3F4}">
      <dgm:prSet/>
      <dgm:spPr/>
      <dgm:t>
        <a:bodyPr/>
        <a:lstStyle/>
        <a:p>
          <a:endParaRPr lang="es-MX"/>
        </a:p>
      </dgm:t>
    </dgm:pt>
    <dgm:pt modelId="{A41F26AB-3110-462D-B804-30BA3F43E203}" type="sibTrans" cxnId="{D9F4F288-A120-4207-949E-DDB08EC4B3F4}">
      <dgm:prSet/>
      <dgm:spPr/>
      <dgm:t>
        <a:bodyPr/>
        <a:lstStyle/>
        <a:p>
          <a:endParaRPr lang="es-MX"/>
        </a:p>
      </dgm:t>
    </dgm:pt>
    <dgm:pt modelId="{9FEB8288-3346-469D-8641-1ADCC9149F42}">
      <dgm:prSet phldrT="[Texto]"/>
      <dgm:spPr/>
      <dgm:t>
        <a:bodyPr/>
        <a:lstStyle/>
        <a:p>
          <a:r>
            <a:rPr lang="es-MX" dirty="0" smtClean="0"/>
            <a:t>Combinaciones</a:t>
          </a:r>
          <a:endParaRPr lang="es-MX" dirty="0"/>
        </a:p>
      </dgm:t>
    </dgm:pt>
    <dgm:pt modelId="{153566DA-1B6E-481F-8736-659D46178697}" type="parTrans" cxnId="{0B4AB25F-D0FC-4C30-B2C0-2C43DE6FF54C}">
      <dgm:prSet/>
      <dgm:spPr/>
      <dgm:t>
        <a:bodyPr/>
        <a:lstStyle/>
        <a:p>
          <a:endParaRPr lang="es-MX"/>
        </a:p>
      </dgm:t>
    </dgm:pt>
    <dgm:pt modelId="{4EA2D7E3-8AD4-462A-BE7E-2083DA5DE6A5}" type="sibTrans" cxnId="{0B4AB25F-D0FC-4C30-B2C0-2C43DE6FF54C}">
      <dgm:prSet/>
      <dgm:spPr/>
      <dgm:t>
        <a:bodyPr/>
        <a:lstStyle/>
        <a:p>
          <a:endParaRPr lang="es-MX"/>
        </a:p>
      </dgm:t>
    </dgm:pt>
    <dgm:pt modelId="{47455544-064C-4323-BB0C-C7D2BAB721E2}" type="pres">
      <dgm:prSet presAssocID="{559B63A7-C2E7-40B9-B559-52D0F3658D8B}" presName="linear" presStyleCnt="0">
        <dgm:presLayoutVars>
          <dgm:dir/>
          <dgm:animLvl val="lvl"/>
          <dgm:resizeHandles val="exact"/>
        </dgm:presLayoutVars>
      </dgm:prSet>
      <dgm:spPr/>
    </dgm:pt>
    <dgm:pt modelId="{CE7CA450-E931-4B4E-854B-A16031BBDE98}" type="pres">
      <dgm:prSet presAssocID="{76482B40-C7AA-47E9-BA74-0AD327EF32A0}" presName="parentLin" presStyleCnt="0"/>
      <dgm:spPr/>
    </dgm:pt>
    <dgm:pt modelId="{142F3F43-55B3-4907-BF03-8AF1A343E5F6}" type="pres">
      <dgm:prSet presAssocID="{76482B40-C7AA-47E9-BA74-0AD327EF32A0}" presName="parentLeftMargin" presStyleLbl="node1" presStyleIdx="0" presStyleCnt="5"/>
      <dgm:spPr/>
    </dgm:pt>
    <dgm:pt modelId="{E37F0C15-73F1-4B73-B374-16FACE25DFB7}" type="pres">
      <dgm:prSet presAssocID="{76482B40-C7AA-47E9-BA74-0AD327EF32A0}" presName="parentText" presStyleLbl="node1" presStyleIdx="0" presStyleCnt="5">
        <dgm:presLayoutVars>
          <dgm:chMax val="0"/>
          <dgm:bulletEnabled val="1"/>
        </dgm:presLayoutVars>
      </dgm:prSet>
      <dgm:spPr/>
    </dgm:pt>
    <dgm:pt modelId="{52292C2F-8825-4536-AAD4-D786B8ACBCC4}" type="pres">
      <dgm:prSet presAssocID="{76482B40-C7AA-47E9-BA74-0AD327EF32A0}" presName="negativeSpace" presStyleCnt="0"/>
      <dgm:spPr/>
    </dgm:pt>
    <dgm:pt modelId="{2E4F40D2-EBB2-4380-AD13-980A7E43B501}" type="pres">
      <dgm:prSet presAssocID="{76482B40-C7AA-47E9-BA74-0AD327EF32A0}" presName="childText" presStyleLbl="conFgAcc1" presStyleIdx="0" presStyleCnt="5">
        <dgm:presLayoutVars>
          <dgm:bulletEnabled val="1"/>
        </dgm:presLayoutVars>
      </dgm:prSet>
      <dgm:spPr/>
    </dgm:pt>
    <dgm:pt modelId="{C0859A4B-2F26-4CE6-A80D-FCB7D31E79D1}" type="pres">
      <dgm:prSet presAssocID="{36865777-E950-408C-B53A-6216D3648D0C}" presName="spaceBetweenRectangles" presStyleCnt="0"/>
      <dgm:spPr/>
    </dgm:pt>
    <dgm:pt modelId="{876E6382-9685-4B49-9426-6B4634EF8BC7}" type="pres">
      <dgm:prSet presAssocID="{38F7EC9A-AAE1-4AD1-9B60-6A38208036C2}" presName="parentLin" presStyleCnt="0"/>
      <dgm:spPr/>
    </dgm:pt>
    <dgm:pt modelId="{C1878EBF-8CA3-4189-89DE-3C8B656318D6}" type="pres">
      <dgm:prSet presAssocID="{38F7EC9A-AAE1-4AD1-9B60-6A38208036C2}" presName="parentLeftMargin" presStyleLbl="node1" presStyleIdx="0" presStyleCnt="5"/>
      <dgm:spPr/>
    </dgm:pt>
    <dgm:pt modelId="{A80B3036-2455-4359-8EC4-2002BC85FDBB}" type="pres">
      <dgm:prSet presAssocID="{38F7EC9A-AAE1-4AD1-9B60-6A38208036C2}" presName="parentText" presStyleLbl="node1" presStyleIdx="1" presStyleCnt="5">
        <dgm:presLayoutVars>
          <dgm:chMax val="0"/>
          <dgm:bulletEnabled val="1"/>
        </dgm:presLayoutVars>
      </dgm:prSet>
      <dgm:spPr/>
    </dgm:pt>
    <dgm:pt modelId="{C4D4107C-49F0-4095-BA95-0186A90955C2}" type="pres">
      <dgm:prSet presAssocID="{38F7EC9A-AAE1-4AD1-9B60-6A38208036C2}" presName="negativeSpace" presStyleCnt="0"/>
      <dgm:spPr/>
    </dgm:pt>
    <dgm:pt modelId="{626EA568-524A-4B5E-8CF3-8ED04B80B7CA}" type="pres">
      <dgm:prSet presAssocID="{38F7EC9A-AAE1-4AD1-9B60-6A38208036C2}" presName="childText" presStyleLbl="conFgAcc1" presStyleIdx="1" presStyleCnt="5">
        <dgm:presLayoutVars>
          <dgm:bulletEnabled val="1"/>
        </dgm:presLayoutVars>
      </dgm:prSet>
      <dgm:spPr/>
    </dgm:pt>
    <dgm:pt modelId="{8CDAAA3F-F83D-4C5D-9F45-7000FC8D3196}" type="pres">
      <dgm:prSet presAssocID="{4F72F8F2-56CD-46D8-B861-AB1C119C1842}" presName="spaceBetweenRectangles" presStyleCnt="0"/>
      <dgm:spPr/>
    </dgm:pt>
    <dgm:pt modelId="{0ACE394F-DEEC-49AA-9695-F40EB4CB4DBD}" type="pres">
      <dgm:prSet presAssocID="{C7204CD5-28D7-453D-A3E8-4B2B631A8DBD}" presName="parentLin" presStyleCnt="0"/>
      <dgm:spPr/>
    </dgm:pt>
    <dgm:pt modelId="{1CB9222F-D767-4C8B-9534-41162EBFA50C}" type="pres">
      <dgm:prSet presAssocID="{C7204CD5-28D7-453D-A3E8-4B2B631A8DBD}" presName="parentLeftMargin" presStyleLbl="node1" presStyleIdx="1" presStyleCnt="5"/>
      <dgm:spPr/>
    </dgm:pt>
    <dgm:pt modelId="{C33FD377-021E-4388-A302-DD0E345C3A6B}" type="pres">
      <dgm:prSet presAssocID="{C7204CD5-28D7-453D-A3E8-4B2B631A8DBD}" presName="parentText" presStyleLbl="node1" presStyleIdx="2" presStyleCnt="5">
        <dgm:presLayoutVars>
          <dgm:chMax val="0"/>
          <dgm:bulletEnabled val="1"/>
        </dgm:presLayoutVars>
      </dgm:prSet>
      <dgm:spPr/>
    </dgm:pt>
    <dgm:pt modelId="{DD8DED26-8399-4D81-A892-C311D0E334B6}" type="pres">
      <dgm:prSet presAssocID="{C7204CD5-28D7-453D-A3E8-4B2B631A8DBD}" presName="negativeSpace" presStyleCnt="0"/>
      <dgm:spPr/>
    </dgm:pt>
    <dgm:pt modelId="{1E6674C9-69A8-4A0C-8B43-0C4814606A9D}" type="pres">
      <dgm:prSet presAssocID="{C7204CD5-28D7-453D-A3E8-4B2B631A8DBD}" presName="childText" presStyleLbl="conFgAcc1" presStyleIdx="2" presStyleCnt="5">
        <dgm:presLayoutVars>
          <dgm:bulletEnabled val="1"/>
        </dgm:presLayoutVars>
      </dgm:prSet>
      <dgm:spPr/>
    </dgm:pt>
    <dgm:pt modelId="{5D5A3E73-9262-40C2-8C39-1F40CC8225BB}" type="pres">
      <dgm:prSet presAssocID="{EB294AFD-287A-49E7-AB84-D61B0E171BDA}" presName="spaceBetweenRectangles" presStyleCnt="0"/>
      <dgm:spPr/>
    </dgm:pt>
    <dgm:pt modelId="{4B711279-0598-45A4-8D92-2A3B1A12EC23}" type="pres">
      <dgm:prSet presAssocID="{EA1C63D3-FB0A-4312-B044-F462F4ECA6D5}" presName="parentLin" presStyleCnt="0"/>
      <dgm:spPr/>
    </dgm:pt>
    <dgm:pt modelId="{9E193B14-6A77-4511-AF83-0E1517F0A8D6}" type="pres">
      <dgm:prSet presAssocID="{EA1C63D3-FB0A-4312-B044-F462F4ECA6D5}" presName="parentLeftMargin" presStyleLbl="node1" presStyleIdx="2" presStyleCnt="5"/>
      <dgm:spPr/>
    </dgm:pt>
    <dgm:pt modelId="{08093B61-6B4F-499D-B8EE-0D856770F863}" type="pres">
      <dgm:prSet presAssocID="{EA1C63D3-FB0A-4312-B044-F462F4ECA6D5}" presName="parentText" presStyleLbl="node1" presStyleIdx="3" presStyleCnt="5">
        <dgm:presLayoutVars>
          <dgm:chMax val="0"/>
          <dgm:bulletEnabled val="1"/>
        </dgm:presLayoutVars>
      </dgm:prSet>
      <dgm:spPr/>
    </dgm:pt>
    <dgm:pt modelId="{C316F4A4-A0F4-439F-A790-1AC6FC6A52CE}" type="pres">
      <dgm:prSet presAssocID="{EA1C63D3-FB0A-4312-B044-F462F4ECA6D5}" presName="negativeSpace" presStyleCnt="0"/>
      <dgm:spPr/>
    </dgm:pt>
    <dgm:pt modelId="{2721091A-3776-4903-B0F5-544CFFCC357A}" type="pres">
      <dgm:prSet presAssocID="{EA1C63D3-FB0A-4312-B044-F462F4ECA6D5}" presName="childText" presStyleLbl="conFgAcc1" presStyleIdx="3" presStyleCnt="5">
        <dgm:presLayoutVars>
          <dgm:bulletEnabled val="1"/>
        </dgm:presLayoutVars>
      </dgm:prSet>
      <dgm:spPr/>
    </dgm:pt>
    <dgm:pt modelId="{259B37F1-388C-4B49-8828-36AEA650DEAC}" type="pres">
      <dgm:prSet presAssocID="{A41F26AB-3110-462D-B804-30BA3F43E203}" presName="spaceBetweenRectangles" presStyleCnt="0"/>
      <dgm:spPr/>
    </dgm:pt>
    <dgm:pt modelId="{9F9BDE37-2250-46E7-B639-9B50CAB4C25D}" type="pres">
      <dgm:prSet presAssocID="{9FEB8288-3346-469D-8641-1ADCC9149F42}" presName="parentLin" presStyleCnt="0"/>
      <dgm:spPr/>
    </dgm:pt>
    <dgm:pt modelId="{86C3154E-07A6-45E4-B6E9-08D269D546F5}" type="pres">
      <dgm:prSet presAssocID="{9FEB8288-3346-469D-8641-1ADCC9149F42}" presName="parentLeftMargin" presStyleLbl="node1" presStyleIdx="3" presStyleCnt="5"/>
      <dgm:spPr/>
    </dgm:pt>
    <dgm:pt modelId="{6EACC583-2CCA-4BF1-B988-8B6632CFCE16}" type="pres">
      <dgm:prSet presAssocID="{9FEB8288-3346-469D-8641-1ADCC9149F42}" presName="parentText" presStyleLbl="node1" presStyleIdx="4" presStyleCnt="5">
        <dgm:presLayoutVars>
          <dgm:chMax val="0"/>
          <dgm:bulletEnabled val="1"/>
        </dgm:presLayoutVars>
      </dgm:prSet>
      <dgm:spPr/>
    </dgm:pt>
    <dgm:pt modelId="{DFB7B4AC-A922-4A99-B716-4A47305E934F}" type="pres">
      <dgm:prSet presAssocID="{9FEB8288-3346-469D-8641-1ADCC9149F42}" presName="negativeSpace" presStyleCnt="0"/>
      <dgm:spPr/>
    </dgm:pt>
    <dgm:pt modelId="{F9CF392B-6CFA-4300-B9B7-2DE7D70689BE}" type="pres">
      <dgm:prSet presAssocID="{9FEB8288-3346-469D-8641-1ADCC9149F42}" presName="childText" presStyleLbl="conFgAcc1" presStyleIdx="4" presStyleCnt="5">
        <dgm:presLayoutVars>
          <dgm:bulletEnabled val="1"/>
        </dgm:presLayoutVars>
      </dgm:prSet>
      <dgm:spPr/>
    </dgm:pt>
  </dgm:ptLst>
  <dgm:cxnLst>
    <dgm:cxn modelId="{1C978EF5-8B5B-45F5-BE8F-DDC6185D938F}" type="presOf" srcId="{76482B40-C7AA-47E9-BA74-0AD327EF32A0}" destId="{E37F0C15-73F1-4B73-B374-16FACE25DFB7}" srcOrd="1" destOrd="0" presId="urn:microsoft.com/office/officeart/2005/8/layout/list1"/>
    <dgm:cxn modelId="{8EA9D155-5F4F-4DC2-B2B7-0E4ADC417085}" type="presOf" srcId="{38F7EC9A-AAE1-4AD1-9B60-6A38208036C2}" destId="{C1878EBF-8CA3-4189-89DE-3C8B656318D6}" srcOrd="0" destOrd="0" presId="urn:microsoft.com/office/officeart/2005/8/layout/list1"/>
    <dgm:cxn modelId="{12495066-F0B9-4C37-89F5-5B3CF7A5BE6D}" srcId="{559B63A7-C2E7-40B9-B559-52D0F3658D8B}" destId="{76482B40-C7AA-47E9-BA74-0AD327EF32A0}" srcOrd="0" destOrd="0" parTransId="{38B3792E-DBC6-4F4D-B05B-468FFC45969C}" sibTransId="{36865777-E950-408C-B53A-6216D3648D0C}"/>
    <dgm:cxn modelId="{1B1D7F9D-11A6-4693-AFFB-A51DB5606202}" srcId="{559B63A7-C2E7-40B9-B559-52D0F3658D8B}" destId="{38F7EC9A-AAE1-4AD1-9B60-6A38208036C2}" srcOrd="1" destOrd="0" parTransId="{7158BFE3-A109-488F-B1D7-04B3338CB350}" sibTransId="{4F72F8F2-56CD-46D8-B861-AB1C119C1842}"/>
    <dgm:cxn modelId="{0B4AB25F-D0FC-4C30-B2C0-2C43DE6FF54C}" srcId="{559B63A7-C2E7-40B9-B559-52D0F3658D8B}" destId="{9FEB8288-3346-469D-8641-1ADCC9149F42}" srcOrd="4" destOrd="0" parTransId="{153566DA-1B6E-481F-8736-659D46178697}" sibTransId="{4EA2D7E3-8AD4-462A-BE7E-2083DA5DE6A5}"/>
    <dgm:cxn modelId="{5B833598-4C7D-47F3-AA9B-D3E0F89BA000}" type="presOf" srcId="{C7204CD5-28D7-453D-A3E8-4B2B631A8DBD}" destId="{1CB9222F-D767-4C8B-9534-41162EBFA50C}" srcOrd="0" destOrd="0" presId="urn:microsoft.com/office/officeart/2005/8/layout/list1"/>
    <dgm:cxn modelId="{D9F4F288-A120-4207-949E-DDB08EC4B3F4}" srcId="{559B63A7-C2E7-40B9-B559-52D0F3658D8B}" destId="{EA1C63D3-FB0A-4312-B044-F462F4ECA6D5}" srcOrd="3" destOrd="0" parTransId="{D46EDAF5-5D8E-42A5-9122-FD281DB4FC38}" sibTransId="{A41F26AB-3110-462D-B804-30BA3F43E203}"/>
    <dgm:cxn modelId="{5C4A5056-3B75-48B5-B797-42E7755449E0}" type="presOf" srcId="{EA1C63D3-FB0A-4312-B044-F462F4ECA6D5}" destId="{9E193B14-6A77-4511-AF83-0E1517F0A8D6}" srcOrd="0" destOrd="0" presId="urn:microsoft.com/office/officeart/2005/8/layout/list1"/>
    <dgm:cxn modelId="{0DA6C96A-A32A-404C-BC1F-BBC47E197514}" type="presOf" srcId="{EA1C63D3-FB0A-4312-B044-F462F4ECA6D5}" destId="{08093B61-6B4F-499D-B8EE-0D856770F863}" srcOrd="1" destOrd="0" presId="urn:microsoft.com/office/officeart/2005/8/layout/list1"/>
    <dgm:cxn modelId="{A5E275FE-A67A-4B5F-A18A-81629AA06D56}" type="presOf" srcId="{C7204CD5-28D7-453D-A3E8-4B2B631A8DBD}" destId="{C33FD377-021E-4388-A302-DD0E345C3A6B}" srcOrd="1" destOrd="0" presId="urn:microsoft.com/office/officeart/2005/8/layout/list1"/>
    <dgm:cxn modelId="{F542D9C6-9B23-44C0-87B3-5FBA590C5AA4}" srcId="{559B63A7-C2E7-40B9-B559-52D0F3658D8B}" destId="{C7204CD5-28D7-453D-A3E8-4B2B631A8DBD}" srcOrd="2" destOrd="0" parTransId="{A854D23C-C4FD-42CE-BFBF-004357976EF3}" sibTransId="{EB294AFD-287A-49E7-AB84-D61B0E171BDA}"/>
    <dgm:cxn modelId="{B4D488CB-A466-4A5A-9CDE-9899B5EA68A4}" type="presOf" srcId="{9FEB8288-3346-469D-8641-1ADCC9149F42}" destId="{86C3154E-07A6-45E4-B6E9-08D269D546F5}" srcOrd="0" destOrd="0" presId="urn:microsoft.com/office/officeart/2005/8/layout/list1"/>
    <dgm:cxn modelId="{F1C3BED5-DAEB-41DE-AE01-61AF5BD24B7A}" type="presOf" srcId="{38F7EC9A-AAE1-4AD1-9B60-6A38208036C2}" destId="{A80B3036-2455-4359-8EC4-2002BC85FDBB}" srcOrd="1" destOrd="0" presId="urn:microsoft.com/office/officeart/2005/8/layout/list1"/>
    <dgm:cxn modelId="{A4810A42-10A6-4293-A5A9-507424752FBB}" type="presOf" srcId="{76482B40-C7AA-47E9-BA74-0AD327EF32A0}" destId="{142F3F43-55B3-4907-BF03-8AF1A343E5F6}" srcOrd="0" destOrd="0" presId="urn:microsoft.com/office/officeart/2005/8/layout/list1"/>
    <dgm:cxn modelId="{F5312FD3-BE50-48C8-B063-8F14F18E5B3A}" type="presOf" srcId="{9FEB8288-3346-469D-8641-1ADCC9149F42}" destId="{6EACC583-2CCA-4BF1-B988-8B6632CFCE16}" srcOrd="1" destOrd="0" presId="urn:microsoft.com/office/officeart/2005/8/layout/list1"/>
    <dgm:cxn modelId="{85397B3C-0F18-4D8D-B1FA-45CC6A468E3B}" type="presOf" srcId="{559B63A7-C2E7-40B9-B559-52D0F3658D8B}" destId="{47455544-064C-4323-BB0C-C7D2BAB721E2}" srcOrd="0" destOrd="0" presId="urn:microsoft.com/office/officeart/2005/8/layout/list1"/>
    <dgm:cxn modelId="{7ABF753E-73FC-4CD6-AC29-7692AB647D99}" type="presParOf" srcId="{47455544-064C-4323-BB0C-C7D2BAB721E2}" destId="{CE7CA450-E931-4B4E-854B-A16031BBDE98}" srcOrd="0" destOrd="0" presId="urn:microsoft.com/office/officeart/2005/8/layout/list1"/>
    <dgm:cxn modelId="{D78249E8-B2E6-4C98-B5EF-E005D569880D}" type="presParOf" srcId="{CE7CA450-E931-4B4E-854B-A16031BBDE98}" destId="{142F3F43-55B3-4907-BF03-8AF1A343E5F6}" srcOrd="0" destOrd="0" presId="urn:microsoft.com/office/officeart/2005/8/layout/list1"/>
    <dgm:cxn modelId="{84EA70F3-4516-4202-9EC9-97B7CFA8F0A7}" type="presParOf" srcId="{CE7CA450-E931-4B4E-854B-A16031BBDE98}" destId="{E37F0C15-73F1-4B73-B374-16FACE25DFB7}" srcOrd="1" destOrd="0" presId="urn:microsoft.com/office/officeart/2005/8/layout/list1"/>
    <dgm:cxn modelId="{ADB76BDD-3E54-46D8-8421-ABEA84545AF3}" type="presParOf" srcId="{47455544-064C-4323-BB0C-C7D2BAB721E2}" destId="{52292C2F-8825-4536-AAD4-D786B8ACBCC4}" srcOrd="1" destOrd="0" presId="urn:microsoft.com/office/officeart/2005/8/layout/list1"/>
    <dgm:cxn modelId="{E1223E2C-6646-4032-A119-1B253A377DC8}" type="presParOf" srcId="{47455544-064C-4323-BB0C-C7D2BAB721E2}" destId="{2E4F40D2-EBB2-4380-AD13-980A7E43B501}" srcOrd="2" destOrd="0" presId="urn:microsoft.com/office/officeart/2005/8/layout/list1"/>
    <dgm:cxn modelId="{B062C123-F37B-4738-BD08-DBDDD4933B5A}" type="presParOf" srcId="{47455544-064C-4323-BB0C-C7D2BAB721E2}" destId="{C0859A4B-2F26-4CE6-A80D-FCB7D31E79D1}" srcOrd="3" destOrd="0" presId="urn:microsoft.com/office/officeart/2005/8/layout/list1"/>
    <dgm:cxn modelId="{B680C010-9D6D-4C27-982D-40B1932C2FE9}" type="presParOf" srcId="{47455544-064C-4323-BB0C-C7D2BAB721E2}" destId="{876E6382-9685-4B49-9426-6B4634EF8BC7}" srcOrd="4" destOrd="0" presId="urn:microsoft.com/office/officeart/2005/8/layout/list1"/>
    <dgm:cxn modelId="{FD4BDBA6-03D8-43A6-B256-195302F2B666}" type="presParOf" srcId="{876E6382-9685-4B49-9426-6B4634EF8BC7}" destId="{C1878EBF-8CA3-4189-89DE-3C8B656318D6}" srcOrd="0" destOrd="0" presId="urn:microsoft.com/office/officeart/2005/8/layout/list1"/>
    <dgm:cxn modelId="{EB33E0CB-C474-4ECE-B076-FF975C957995}" type="presParOf" srcId="{876E6382-9685-4B49-9426-6B4634EF8BC7}" destId="{A80B3036-2455-4359-8EC4-2002BC85FDBB}" srcOrd="1" destOrd="0" presId="urn:microsoft.com/office/officeart/2005/8/layout/list1"/>
    <dgm:cxn modelId="{ABAC8DD5-19C5-497E-BBE1-6DDB0DA9EEFB}" type="presParOf" srcId="{47455544-064C-4323-BB0C-C7D2BAB721E2}" destId="{C4D4107C-49F0-4095-BA95-0186A90955C2}" srcOrd="5" destOrd="0" presId="urn:microsoft.com/office/officeart/2005/8/layout/list1"/>
    <dgm:cxn modelId="{EA18B9B2-8564-4883-8458-F63FCA884826}" type="presParOf" srcId="{47455544-064C-4323-BB0C-C7D2BAB721E2}" destId="{626EA568-524A-4B5E-8CF3-8ED04B80B7CA}" srcOrd="6" destOrd="0" presId="urn:microsoft.com/office/officeart/2005/8/layout/list1"/>
    <dgm:cxn modelId="{373BBBBC-AE1A-4E92-A502-0E433139D1A1}" type="presParOf" srcId="{47455544-064C-4323-BB0C-C7D2BAB721E2}" destId="{8CDAAA3F-F83D-4C5D-9F45-7000FC8D3196}" srcOrd="7" destOrd="0" presId="urn:microsoft.com/office/officeart/2005/8/layout/list1"/>
    <dgm:cxn modelId="{4C754947-7507-4C73-A538-90DF0E3A4498}" type="presParOf" srcId="{47455544-064C-4323-BB0C-C7D2BAB721E2}" destId="{0ACE394F-DEEC-49AA-9695-F40EB4CB4DBD}" srcOrd="8" destOrd="0" presId="urn:microsoft.com/office/officeart/2005/8/layout/list1"/>
    <dgm:cxn modelId="{091EB89E-50FE-44CF-8BD8-D3CFBBE5E862}" type="presParOf" srcId="{0ACE394F-DEEC-49AA-9695-F40EB4CB4DBD}" destId="{1CB9222F-D767-4C8B-9534-41162EBFA50C}" srcOrd="0" destOrd="0" presId="urn:microsoft.com/office/officeart/2005/8/layout/list1"/>
    <dgm:cxn modelId="{FE9BA842-38E0-47B9-BC54-D1375DB0D315}" type="presParOf" srcId="{0ACE394F-DEEC-49AA-9695-F40EB4CB4DBD}" destId="{C33FD377-021E-4388-A302-DD0E345C3A6B}" srcOrd="1" destOrd="0" presId="urn:microsoft.com/office/officeart/2005/8/layout/list1"/>
    <dgm:cxn modelId="{6EB71F4F-C0DD-4ECA-80A6-165BD91C87ED}" type="presParOf" srcId="{47455544-064C-4323-BB0C-C7D2BAB721E2}" destId="{DD8DED26-8399-4D81-A892-C311D0E334B6}" srcOrd="9" destOrd="0" presId="urn:microsoft.com/office/officeart/2005/8/layout/list1"/>
    <dgm:cxn modelId="{313D2646-8972-46AC-9743-5AA325CB6660}" type="presParOf" srcId="{47455544-064C-4323-BB0C-C7D2BAB721E2}" destId="{1E6674C9-69A8-4A0C-8B43-0C4814606A9D}" srcOrd="10" destOrd="0" presId="urn:microsoft.com/office/officeart/2005/8/layout/list1"/>
    <dgm:cxn modelId="{C5075C70-D897-4D00-86C1-0E370B5A6A74}" type="presParOf" srcId="{47455544-064C-4323-BB0C-C7D2BAB721E2}" destId="{5D5A3E73-9262-40C2-8C39-1F40CC8225BB}" srcOrd="11" destOrd="0" presId="urn:microsoft.com/office/officeart/2005/8/layout/list1"/>
    <dgm:cxn modelId="{1BD79938-9A05-4787-9672-49DC6939C6EA}" type="presParOf" srcId="{47455544-064C-4323-BB0C-C7D2BAB721E2}" destId="{4B711279-0598-45A4-8D92-2A3B1A12EC23}" srcOrd="12" destOrd="0" presId="urn:microsoft.com/office/officeart/2005/8/layout/list1"/>
    <dgm:cxn modelId="{B6AA9924-FCAC-4BB8-AE95-E8787A6CB591}" type="presParOf" srcId="{4B711279-0598-45A4-8D92-2A3B1A12EC23}" destId="{9E193B14-6A77-4511-AF83-0E1517F0A8D6}" srcOrd="0" destOrd="0" presId="urn:microsoft.com/office/officeart/2005/8/layout/list1"/>
    <dgm:cxn modelId="{D94DD076-DF56-45F0-818F-B98D12F75E44}" type="presParOf" srcId="{4B711279-0598-45A4-8D92-2A3B1A12EC23}" destId="{08093B61-6B4F-499D-B8EE-0D856770F863}" srcOrd="1" destOrd="0" presId="urn:microsoft.com/office/officeart/2005/8/layout/list1"/>
    <dgm:cxn modelId="{5F36F8CF-CF80-4782-9A7D-16EC4B3A5441}" type="presParOf" srcId="{47455544-064C-4323-BB0C-C7D2BAB721E2}" destId="{C316F4A4-A0F4-439F-A790-1AC6FC6A52CE}" srcOrd="13" destOrd="0" presId="urn:microsoft.com/office/officeart/2005/8/layout/list1"/>
    <dgm:cxn modelId="{CE927F8C-4345-4542-ACCB-FDB0CDF19036}" type="presParOf" srcId="{47455544-064C-4323-BB0C-C7D2BAB721E2}" destId="{2721091A-3776-4903-B0F5-544CFFCC357A}" srcOrd="14" destOrd="0" presId="urn:microsoft.com/office/officeart/2005/8/layout/list1"/>
    <dgm:cxn modelId="{71959E1E-3FDE-4D69-A90C-9E65E697C41D}" type="presParOf" srcId="{47455544-064C-4323-BB0C-C7D2BAB721E2}" destId="{259B37F1-388C-4B49-8828-36AEA650DEAC}" srcOrd="15" destOrd="0" presId="urn:microsoft.com/office/officeart/2005/8/layout/list1"/>
    <dgm:cxn modelId="{F5D39B81-6057-492D-A0DF-5AD78D11D927}" type="presParOf" srcId="{47455544-064C-4323-BB0C-C7D2BAB721E2}" destId="{9F9BDE37-2250-46E7-B639-9B50CAB4C25D}" srcOrd="16" destOrd="0" presId="urn:microsoft.com/office/officeart/2005/8/layout/list1"/>
    <dgm:cxn modelId="{7775064F-2CED-4730-8E95-661E762AC907}" type="presParOf" srcId="{9F9BDE37-2250-46E7-B639-9B50CAB4C25D}" destId="{86C3154E-07A6-45E4-B6E9-08D269D546F5}" srcOrd="0" destOrd="0" presId="urn:microsoft.com/office/officeart/2005/8/layout/list1"/>
    <dgm:cxn modelId="{95999DF0-6361-4D09-A2BC-3CC8A5D2F19E}" type="presParOf" srcId="{9F9BDE37-2250-46E7-B639-9B50CAB4C25D}" destId="{6EACC583-2CCA-4BF1-B988-8B6632CFCE16}" srcOrd="1" destOrd="0" presId="urn:microsoft.com/office/officeart/2005/8/layout/list1"/>
    <dgm:cxn modelId="{DF98376A-1D98-4007-9E04-62441F32A185}" type="presParOf" srcId="{47455544-064C-4323-BB0C-C7D2BAB721E2}" destId="{DFB7B4AC-A922-4A99-B716-4A47305E934F}" srcOrd="17" destOrd="0" presId="urn:microsoft.com/office/officeart/2005/8/layout/list1"/>
    <dgm:cxn modelId="{5909E9CE-4AFC-46E4-9E05-4A033EF9E396}" type="presParOf" srcId="{47455544-064C-4323-BB0C-C7D2BAB721E2}" destId="{F9CF392B-6CFA-4300-B9B7-2DE7D70689BE}"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CB71F913-8666-4912-8172-81FC64353750}" type="doc">
      <dgm:prSet loTypeId="urn:microsoft.com/office/officeart/2008/layout/AlternatingPictureBlocks" loCatId="picture" qsTypeId="urn:microsoft.com/office/officeart/2005/8/quickstyle/simple1" qsCatId="simple" csTypeId="urn:microsoft.com/office/officeart/2005/8/colors/accent1_2" csCatId="accent1" phldr="1"/>
      <dgm:spPr/>
    </dgm:pt>
    <dgm:pt modelId="{BC961BF6-D7EE-4BEE-8B79-2BC05CC36339}">
      <dgm:prSet phldrT="[Texto]"/>
      <dgm:spPr/>
      <dgm:t>
        <a:bodyPr/>
        <a:lstStyle/>
        <a:p>
          <a:r>
            <a:rPr lang="es-MX" dirty="0" smtClean="0"/>
            <a:t>Criticar</a:t>
          </a:r>
          <a:endParaRPr lang="es-MX" dirty="0"/>
        </a:p>
      </dgm:t>
    </dgm:pt>
    <dgm:pt modelId="{CC04D750-2550-4366-91A9-BCF99BA08AF7}" type="parTrans" cxnId="{8D355A7E-729E-4EE2-9482-C90CEAC01AB9}">
      <dgm:prSet/>
      <dgm:spPr/>
      <dgm:t>
        <a:bodyPr/>
        <a:lstStyle/>
        <a:p>
          <a:endParaRPr lang="es-MX"/>
        </a:p>
      </dgm:t>
    </dgm:pt>
    <dgm:pt modelId="{5B5DCFED-9795-472B-AFC4-019FFA4307F3}" type="sibTrans" cxnId="{8D355A7E-729E-4EE2-9482-C90CEAC01AB9}">
      <dgm:prSet/>
      <dgm:spPr/>
      <dgm:t>
        <a:bodyPr/>
        <a:lstStyle/>
        <a:p>
          <a:endParaRPr lang="es-MX"/>
        </a:p>
      </dgm:t>
    </dgm:pt>
    <dgm:pt modelId="{75EFE6C8-30D8-455F-B9CD-88E399B85B1B}">
      <dgm:prSet phldrT="[Texto]"/>
      <dgm:spPr/>
      <dgm:t>
        <a:bodyPr/>
        <a:lstStyle/>
        <a:p>
          <a:r>
            <a:rPr lang="es-MX" dirty="0" smtClean="0"/>
            <a:t>Defensiva</a:t>
          </a:r>
          <a:endParaRPr lang="es-MX" dirty="0"/>
        </a:p>
      </dgm:t>
    </dgm:pt>
    <dgm:pt modelId="{E900CD02-41F6-4B90-A41A-8D8E101C6B3E}" type="parTrans" cxnId="{8857FA10-C7C3-4116-BD83-EC3168EB7357}">
      <dgm:prSet/>
      <dgm:spPr/>
      <dgm:t>
        <a:bodyPr/>
        <a:lstStyle/>
        <a:p>
          <a:endParaRPr lang="es-MX"/>
        </a:p>
      </dgm:t>
    </dgm:pt>
    <dgm:pt modelId="{39001BA3-C4FA-4B97-94CE-929652D2001F}" type="sibTrans" cxnId="{8857FA10-C7C3-4116-BD83-EC3168EB7357}">
      <dgm:prSet/>
      <dgm:spPr/>
      <dgm:t>
        <a:bodyPr/>
        <a:lstStyle/>
        <a:p>
          <a:endParaRPr lang="es-MX"/>
        </a:p>
      </dgm:t>
    </dgm:pt>
    <dgm:pt modelId="{B3E68943-FF57-4C4C-8A8F-4BE8E1ED503B}">
      <dgm:prSet phldrT="[Texto]"/>
      <dgm:spPr/>
      <dgm:t>
        <a:bodyPr/>
        <a:lstStyle/>
        <a:p>
          <a:r>
            <a:rPr lang="es-MX" dirty="0" smtClean="0"/>
            <a:t>Debatir todo</a:t>
          </a:r>
          <a:endParaRPr lang="es-MX" dirty="0"/>
        </a:p>
      </dgm:t>
    </dgm:pt>
    <dgm:pt modelId="{26C59167-B8CB-4944-AF20-5D6C4D70A19E}" type="parTrans" cxnId="{546C2EE5-2ABF-4AD2-8FF1-EA0B3C26A703}">
      <dgm:prSet/>
      <dgm:spPr/>
      <dgm:t>
        <a:bodyPr/>
        <a:lstStyle/>
        <a:p>
          <a:endParaRPr lang="es-MX"/>
        </a:p>
      </dgm:t>
    </dgm:pt>
    <dgm:pt modelId="{CDB92686-42F1-49BA-9C0C-BAB0B540739D}" type="sibTrans" cxnId="{546C2EE5-2ABF-4AD2-8FF1-EA0B3C26A703}">
      <dgm:prSet/>
      <dgm:spPr/>
      <dgm:t>
        <a:bodyPr/>
        <a:lstStyle/>
        <a:p>
          <a:endParaRPr lang="es-MX"/>
        </a:p>
      </dgm:t>
    </dgm:pt>
    <dgm:pt modelId="{9E8E64DF-A195-4FF5-AE7E-E6F7401D2B63}">
      <dgm:prSet phldrT="[Texto]"/>
      <dgm:spPr/>
      <dgm:t>
        <a:bodyPr/>
        <a:lstStyle/>
        <a:p>
          <a:r>
            <a:rPr lang="es-MX" dirty="0" smtClean="0"/>
            <a:t>Imponer consejos</a:t>
          </a:r>
          <a:endParaRPr lang="es-MX" dirty="0"/>
        </a:p>
      </dgm:t>
    </dgm:pt>
    <dgm:pt modelId="{211C04BC-51BE-4D23-BF2B-541865FBFAD7}" type="parTrans" cxnId="{578D92DE-36E3-461F-B34C-7F217732239F}">
      <dgm:prSet/>
      <dgm:spPr/>
      <dgm:t>
        <a:bodyPr/>
        <a:lstStyle/>
        <a:p>
          <a:endParaRPr lang="es-MX"/>
        </a:p>
      </dgm:t>
    </dgm:pt>
    <dgm:pt modelId="{0E8F9E96-9AE6-44D0-A0F9-725E45A5E3C7}" type="sibTrans" cxnId="{578D92DE-36E3-461F-B34C-7F217732239F}">
      <dgm:prSet/>
      <dgm:spPr/>
      <dgm:t>
        <a:bodyPr/>
        <a:lstStyle/>
        <a:p>
          <a:endParaRPr lang="es-MX"/>
        </a:p>
      </dgm:t>
    </dgm:pt>
    <dgm:pt modelId="{D53AD9FF-4E65-43A3-AC4C-F6DEEF7DFD23}">
      <dgm:prSet phldrT="[Texto]"/>
      <dgm:spPr/>
      <dgm:t>
        <a:bodyPr/>
        <a:lstStyle/>
        <a:p>
          <a:r>
            <a:rPr lang="es-MX" dirty="0" smtClean="0"/>
            <a:t>Desplazar el foco a ti</a:t>
          </a:r>
          <a:endParaRPr lang="es-MX" dirty="0"/>
        </a:p>
      </dgm:t>
    </dgm:pt>
    <dgm:pt modelId="{6DAE608F-FD4E-481E-AF0E-8B1C212663E9}" type="parTrans" cxnId="{E2EF02AD-C107-4E98-A0AA-4CAB2F5C640A}">
      <dgm:prSet/>
      <dgm:spPr/>
      <dgm:t>
        <a:bodyPr/>
        <a:lstStyle/>
        <a:p>
          <a:endParaRPr lang="es-MX"/>
        </a:p>
      </dgm:t>
    </dgm:pt>
    <dgm:pt modelId="{3F9664F9-91C2-46B6-AFD1-87B7C30E4CEF}" type="sibTrans" cxnId="{E2EF02AD-C107-4E98-A0AA-4CAB2F5C640A}">
      <dgm:prSet/>
      <dgm:spPr/>
      <dgm:t>
        <a:bodyPr/>
        <a:lstStyle/>
        <a:p>
          <a:endParaRPr lang="es-MX"/>
        </a:p>
      </dgm:t>
    </dgm:pt>
    <dgm:pt modelId="{B588702D-FFF0-45EA-937D-9ECEC49BE194}" type="pres">
      <dgm:prSet presAssocID="{CB71F913-8666-4912-8172-81FC64353750}" presName="linearFlow" presStyleCnt="0">
        <dgm:presLayoutVars>
          <dgm:dir/>
          <dgm:resizeHandles val="exact"/>
        </dgm:presLayoutVars>
      </dgm:prSet>
      <dgm:spPr/>
    </dgm:pt>
    <dgm:pt modelId="{1609448F-0654-4572-89DE-329BB1A6BA16}" type="pres">
      <dgm:prSet presAssocID="{BC961BF6-D7EE-4BEE-8B79-2BC05CC36339}" presName="comp" presStyleCnt="0"/>
      <dgm:spPr/>
    </dgm:pt>
    <dgm:pt modelId="{F8439E5B-9848-4A3D-AA25-67063F0A1B0B}" type="pres">
      <dgm:prSet presAssocID="{BC961BF6-D7EE-4BEE-8B79-2BC05CC36339}" presName="rect2" presStyleLbl="node1" presStyleIdx="0" presStyleCnt="5">
        <dgm:presLayoutVars>
          <dgm:bulletEnabled val="1"/>
        </dgm:presLayoutVars>
      </dgm:prSet>
      <dgm:spPr/>
    </dgm:pt>
    <dgm:pt modelId="{D18FABD1-9FB5-48E6-8FF0-3F7ACE034973}" type="pres">
      <dgm:prSet presAssocID="{BC961BF6-D7EE-4BEE-8B79-2BC05CC36339}" presName="rect1" presStyleLbl="lnNode1" presStyleIdx="0" presStyleCnt="5"/>
      <dgm:spPr>
        <a:blipFill rotWithShape="1">
          <a:blip xmlns:r="http://schemas.openxmlformats.org/officeDocument/2006/relationships" r:embed="rId1"/>
          <a:stretch>
            <a:fillRect/>
          </a:stretch>
        </a:blipFill>
      </dgm:spPr>
    </dgm:pt>
    <dgm:pt modelId="{AECF4A24-AA82-4FFA-9043-06B08B2486DC}" type="pres">
      <dgm:prSet presAssocID="{5B5DCFED-9795-472B-AFC4-019FFA4307F3}" presName="sibTrans" presStyleCnt="0"/>
      <dgm:spPr/>
    </dgm:pt>
    <dgm:pt modelId="{DE96C436-F2D6-417C-9315-15EBA787D674}" type="pres">
      <dgm:prSet presAssocID="{75EFE6C8-30D8-455F-B9CD-88E399B85B1B}" presName="comp" presStyleCnt="0"/>
      <dgm:spPr/>
    </dgm:pt>
    <dgm:pt modelId="{C593BA2C-85B0-492F-AAAB-237A0893DD99}" type="pres">
      <dgm:prSet presAssocID="{75EFE6C8-30D8-455F-B9CD-88E399B85B1B}" presName="rect2" presStyleLbl="node1" presStyleIdx="1" presStyleCnt="5">
        <dgm:presLayoutVars>
          <dgm:bulletEnabled val="1"/>
        </dgm:presLayoutVars>
      </dgm:prSet>
      <dgm:spPr/>
    </dgm:pt>
    <dgm:pt modelId="{9DEF9150-8ADB-4B18-8ACB-1C257FF852A2}" type="pres">
      <dgm:prSet presAssocID="{75EFE6C8-30D8-455F-B9CD-88E399B85B1B}" presName="rect1" presStyleLbl="lnNode1" presStyleIdx="1" presStyleCnt="5"/>
      <dgm:spPr>
        <a:blipFill rotWithShape="1">
          <a:blip xmlns:r="http://schemas.openxmlformats.org/officeDocument/2006/relationships" r:embed="rId2"/>
          <a:stretch>
            <a:fillRect/>
          </a:stretch>
        </a:blipFill>
      </dgm:spPr>
    </dgm:pt>
    <dgm:pt modelId="{3A100873-EBBA-4733-8153-00191113C488}" type="pres">
      <dgm:prSet presAssocID="{39001BA3-C4FA-4B97-94CE-929652D2001F}" presName="sibTrans" presStyleCnt="0"/>
      <dgm:spPr/>
    </dgm:pt>
    <dgm:pt modelId="{371D690A-6212-4B5A-B532-065CB3E6828F}" type="pres">
      <dgm:prSet presAssocID="{B3E68943-FF57-4C4C-8A8F-4BE8E1ED503B}" presName="comp" presStyleCnt="0"/>
      <dgm:spPr/>
    </dgm:pt>
    <dgm:pt modelId="{1945F7DF-765B-4962-9A71-4FFCDAB0AFBA}" type="pres">
      <dgm:prSet presAssocID="{B3E68943-FF57-4C4C-8A8F-4BE8E1ED503B}" presName="rect2" presStyleLbl="node1" presStyleIdx="2" presStyleCnt="5">
        <dgm:presLayoutVars>
          <dgm:bulletEnabled val="1"/>
        </dgm:presLayoutVars>
      </dgm:prSet>
      <dgm:spPr/>
    </dgm:pt>
    <dgm:pt modelId="{6A4C0E35-38C6-484B-BA67-8A71AB5ABBEF}" type="pres">
      <dgm:prSet presAssocID="{B3E68943-FF57-4C4C-8A8F-4BE8E1ED503B}" presName="rect1" presStyleLbl="lnNode1" presStyleIdx="2" presStyleCnt="5"/>
      <dgm:spPr>
        <a:blipFill rotWithShape="1">
          <a:blip xmlns:r="http://schemas.openxmlformats.org/officeDocument/2006/relationships" r:embed="rId3"/>
          <a:stretch>
            <a:fillRect/>
          </a:stretch>
        </a:blipFill>
      </dgm:spPr>
    </dgm:pt>
    <dgm:pt modelId="{AC6B1AF2-8D55-457C-8A67-B2407B5009CD}" type="pres">
      <dgm:prSet presAssocID="{CDB92686-42F1-49BA-9C0C-BAB0B540739D}" presName="sibTrans" presStyleCnt="0"/>
      <dgm:spPr/>
    </dgm:pt>
    <dgm:pt modelId="{9FCAFD5A-596F-41F8-8F37-F8A13C0C1EA2}" type="pres">
      <dgm:prSet presAssocID="{9E8E64DF-A195-4FF5-AE7E-E6F7401D2B63}" presName="comp" presStyleCnt="0"/>
      <dgm:spPr/>
    </dgm:pt>
    <dgm:pt modelId="{F72C4FF8-3282-4C5B-A70A-2960B6D21F30}" type="pres">
      <dgm:prSet presAssocID="{9E8E64DF-A195-4FF5-AE7E-E6F7401D2B63}" presName="rect2" presStyleLbl="node1" presStyleIdx="3" presStyleCnt="5">
        <dgm:presLayoutVars>
          <dgm:bulletEnabled val="1"/>
        </dgm:presLayoutVars>
      </dgm:prSet>
      <dgm:spPr/>
    </dgm:pt>
    <dgm:pt modelId="{B65709C5-F497-4C3F-9940-D1212EC66650}" type="pres">
      <dgm:prSet presAssocID="{9E8E64DF-A195-4FF5-AE7E-E6F7401D2B63}" presName="rect1" presStyleLbl="lnNode1" presStyleIdx="3" presStyleCnt="5"/>
      <dgm:spPr>
        <a:blipFill rotWithShape="1">
          <a:blip xmlns:r="http://schemas.openxmlformats.org/officeDocument/2006/relationships" r:embed="rId4"/>
          <a:stretch>
            <a:fillRect/>
          </a:stretch>
        </a:blipFill>
      </dgm:spPr>
    </dgm:pt>
    <dgm:pt modelId="{B0A45666-1144-4F72-AE7E-C9792A1C62D6}" type="pres">
      <dgm:prSet presAssocID="{0E8F9E96-9AE6-44D0-A0F9-725E45A5E3C7}" presName="sibTrans" presStyleCnt="0"/>
      <dgm:spPr/>
    </dgm:pt>
    <dgm:pt modelId="{EEA5A742-9D4F-4238-8741-2F5C3E1883D4}" type="pres">
      <dgm:prSet presAssocID="{D53AD9FF-4E65-43A3-AC4C-F6DEEF7DFD23}" presName="comp" presStyleCnt="0"/>
      <dgm:spPr/>
    </dgm:pt>
    <dgm:pt modelId="{FAF1F562-223B-4657-BEAF-0896A5AE9C62}" type="pres">
      <dgm:prSet presAssocID="{D53AD9FF-4E65-43A3-AC4C-F6DEEF7DFD23}" presName="rect2" presStyleLbl="node1" presStyleIdx="4" presStyleCnt="5">
        <dgm:presLayoutVars>
          <dgm:bulletEnabled val="1"/>
        </dgm:presLayoutVars>
      </dgm:prSet>
      <dgm:spPr/>
    </dgm:pt>
    <dgm:pt modelId="{BBF818F4-BE92-4490-99DB-66C71AF5A91A}" type="pres">
      <dgm:prSet presAssocID="{D53AD9FF-4E65-43A3-AC4C-F6DEEF7DFD23}" presName="rect1" presStyleLbl="lnNode1" presStyleIdx="4" presStyleCnt="5"/>
      <dgm:spPr>
        <a:blipFill rotWithShape="1">
          <a:blip xmlns:r="http://schemas.openxmlformats.org/officeDocument/2006/relationships" r:embed="rId5"/>
          <a:stretch>
            <a:fillRect/>
          </a:stretch>
        </a:blipFill>
      </dgm:spPr>
    </dgm:pt>
  </dgm:ptLst>
  <dgm:cxnLst>
    <dgm:cxn modelId="{6AE026A1-A14A-42A4-B9AB-AFF3E9E61225}" type="presOf" srcId="{75EFE6C8-30D8-455F-B9CD-88E399B85B1B}" destId="{C593BA2C-85B0-492F-AAAB-237A0893DD99}" srcOrd="0" destOrd="0" presId="urn:microsoft.com/office/officeart/2008/layout/AlternatingPictureBlocks"/>
    <dgm:cxn modelId="{E2EF02AD-C107-4E98-A0AA-4CAB2F5C640A}" srcId="{CB71F913-8666-4912-8172-81FC64353750}" destId="{D53AD9FF-4E65-43A3-AC4C-F6DEEF7DFD23}" srcOrd="4" destOrd="0" parTransId="{6DAE608F-FD4E-481E-AF0E-8B1C212663E9}" sibTransId="{3F9664F9-91C2-46B6-AFD1-87B7C30E4CEF}"/>
    <dgm:cxn modelId="{578D92DE-36E3-461F-B34C-7F217732239F}" srcId="{CB71F913-8666-4912-8172-81FC64353750}" destId="{9E8E64DF-A195-4FF5-AE7E-E6F7401D2B63}" srcOrd="3" destOrd="0" parTransId="{211C04BC-51BE-4D23-BF2B-541865FBFAD7}" sibTransId="{0E8F9E96-9AE6-44D0-A0F9-725E45A5E3C7}"/>
    <dgm:cxn modelId="{8D355A7E-729E-4EE2-9482-C90CEAC01AB9}" srcId="{CB71F913-8666-4912-8172-81FC64353750}" destId="{BC961BF6-D7EE-4BEE-8B79-2BC05CC36339}" srcOrd="0" destOrd="0" parTransId="{CC04D750-2550-4366-91A9-BCF99BA08AF7}" sibTransId="{5B5DCFED-9795-472B-AFC4-019FFA4307F3}"/>
    <dgm:cxn modelId="{649CE70D-D4A7-443D-A71E-38FABF381DE1}" type="presOf" srcId="{CB71F913-8666-4912-8172-81FC64353750}" destId="{B588702D-FFF0-45EA-937D-9ECEC49BE194}" srcOrd="0" destOrd="0" presId="urn:microsoft.com/office/officeart/2008/layout/AlternatingPictureBlocks"/>
    <dgm:cxn modelId="{8857FA10-C7C3-4116-BD83-EC3168EB7357}" srcId="{CB71F913-8666-4912-8172-81FC64353750}" destId="{75EFE6C8-30D8-455F-B9CD-88E399B85B1B}" srcOrd="1" destOrd="0" parTransId="{E900CD02-41F6-4B90-A41A-8D8E101C6B3E}" sibTransId="{39001BA3-C4FA-4B97-94CE-929652D2001F}"/>
    <dgm:cxn modelId="{546C2EE5-2ABF-4AD2-8FF1-EA0B3C26A703}" srcId="{CB71F913-8666-4912-8172-81FC64353750}" destId="{B3E68943-FF57-4C4C-8A8F-4BE8E1ED503B}" srcOrd="2" destOrd="0" parTransId="{26C59167-B8CB-4944-AF20-5D6C4D70A19E}" sibTransId="{CDB92686-42F1-49BA-9C0C-BAB0B540739D}"/>
    <dgm:cxn modelId="{6462428A-D95D-4ED6-BF8A-1D9728B0E801}" type="presOf" srcId="{D53AD9FF-4E65-43A3-AC4C-F6DEEF7DFD23}" destId="{FAF1F562-223B-4657-BEAF-0896A5AE9C62}" srcOrd="0" destOrd="0" presId="urn:microsoft.com/office/officeart/2008/layout/AlternatingPictureBlocks"/>
    <dgm:cxn modelId="{D7155721-CD88-4F27-9BB1-8A3D930A817C}" type="presOf" srcId="{9E8E64DF-A195-4FF5-AE7E-E6F7401D2B63}" destId="{F72C4FF8-3282-4C5B-A70A-2960B6D21F30}" srcOrd="0" destOrd="0" presId="urn:microsoft.com/office/officeart/2008/layout/AlternatingPictureBlocks"/>
    <dgm:cxn modelId="{927506E9-6085-4FCA-9E5E-F796DE5CC672}" type="presOf" srcId="{BC961BF6-D7EE-4BEE-8B79-2BC05CC36339}" destId="{F8439E5B-9848-4A3D-AA25-67063F0A1B0B}" srcOrd="0" destOrd="0" presId="urn:microsoft.com/office/officeart/2008/layout/AlternatingPictureBlocks"/>
    <dgm:cxn modelId="{BE077606-ABAA-430D-B0AA-2A967800F780}" type="presOf" srcId="{B3E68943-FF57-4C4C-8A8F-4BE8E1ED503B}" destId="{1945F7DF-765B-4962-9A71-4FFCDAB0AFBA}" srcOrd="0" destOrd="0" presId="urn:microsoft.com/office/officeart/2008/layout/AlternatingPictureBlocks"/>
    <dgm:cxn modelId="{228E8D7B-42CD-4558-A69E-EF4075263B73}" type="presParOf" srcId="{B588702D-FFF0-45EA-937D-9ECEC49BE194}" destId="{1609448F-0654-4572-89DE-329BB1A6BA16}" srcOrd="0" destOrd="0" presId="urn:microsoft.com/office/officeart/2008/layout/AlternatingPictureBlocks"/>
    <dgm:cxn modelId="{2801212D-631E-4E4D-91B6-B95CD25C2A06}" type="presParOf" srcId="{1609448F-0654-4572-89DE-329BB1A6BA16}" destId="{F8439E5B-9848-4A3D-AA25-67063F0A1B0B}" srcOrd="0" destOrd="0" presId="urn:microsoft.com/office/officeart/2008/layout/AlternatingPictureBlocks"/>
    <dgm:cxn modelId="{032D9027-F5AB-453A-AE29-6AB530944704}" type="presParOf" srcId="{1609448F-0654-4572-89DE-329BB1A6BA16}" destId="{D18FABD1-9FB5-48E6-8FF0-3F7ACE034973}" srcOrd="1" destOrd="0" presId="urn:microsoft.com/office/officeart/2008/layout/AlternatingPictureBlocks"/>
    <dgm:cxn modelId="{8D209604-794E-4599-A990-0D36125636F0}" type="presParOf" srcId="{B588702D-FFF0-45EA-937D-9ECEC49BE194}" destId="{AECF4A24-AA82-4FFA-9043-06B08B2486DC}" srcOrd="1" destOrd="0" presId="urn:microsoft.com/office/officeart/2008/layout/AlternatingPictureBlocks"/>
    <dgm:cxn modelId="{7D2EBE30-6185-4259-956F-F530B6D723BE}" type="presParOf" srcId="{B588702D-FFF0-45EA-937D-9ECEC49BE194}" destId="{DE96C436-F2D6-417C-9315-15EBA787D674}" srcOrd="2" destOrd="0" presId="urn:microsoft.com/office/officeart/2008/layout/AlternatingPictureBlocks"/>
    <dgm:cxn modelId="{F82F0B7A-692C-407E-B8C2-34082E27629C}" type="presParOf" srcId="{DE96C436-F2D6-417C-9315-15EBA787D674}" destId="{C593BA2C-85B0-492F-AAAB-237A0893DD99}" srcOrd="0" destOrd="0" presId="urn:microsoft.com/office/officeart/2008/layout/AlternatingPictureBlocks"/>
    <dgm:cxn modelId="{FCC5B1B1-2185-4502-A8D8-8E11C6A818C0}" type="presParOf" srcId="{DE96C436-F2D6-417C-9315-15EBA787D674}" destId="{9DEF9150-8ADB-4B18-8ACB-1C257FF852A2}" srcOrd="1" destOrd="0" presId="urn:microsoft.com/office/officeart/2008/layout/AlternatingPictureBlocks"/>
    <dgm:cxn modelId="{2FFCDF3F-AF31-4653-BAC5-B843FC2FF2D6}" type="presParOf" srcId="{B588702D-FFF0-45EA-937D-9ECEC49BE194}" destId="{3A100873-EBBA-4733-8153-00191113C488}" srcOrd="3" destOrd="0" presId="urn:microsoft.com/office/officeart/2008/layout/AlternatingPictureBlocks"/>
    <dgm:cxn modelId="{00261448-3F8B-4B77-B8C4-E890ABF643BF}" type="presParOf" srcId="{B588702D-FFF0-45EA-937D-9ECEC49BE194}" destId="{371D690A-6212-4B5A-B532-065CB3E6828F}" srcOrd="4" destOrd="0" presId="urn:microsoft.com/office/officeart/2008/layout/AlternatingPictureBlocks"/>
    <dgm:cxn modelId="{7F293C2C-A08D-445D-8D17-AC36420573F5}" type="presParOf" srcId="{371D690A-6212-4B5A-B532-065CB3E6828F}" destId="{1945F7DF-765B-4962-9A71-4FFCDAB0AFBA}" srcOrd="0" destOrd="0" presId="urn:microsoft.com/office/officeart/2008/layout/AlternatingPictureBlocks"/>
    <dgm:cxn modelId="{BF3487AA-2A21-40ED-9A01-6F4EF8487019}" type="presParOf" srcId="{371D690A-6212-4B5A-B532-065CB3E6828F}" destId="{6A4C0E35-38C6-484B-BA67-8A71AB5ABBEF}" srcOrd="1" destOrd="0" presId="urn:microsoft.com/office/officeart/2008/layout/AlternatingPictureBlocks"/>
    <dgm:cxn modelId="{93C740DC-EEDE-4274-85D0-59A91B51F1A6}" type="presParOf" srcId="{B588702D-FFF0-45EA-937D-9ECEC49BE194}" destId="{AC6B1AF2-8D55-457C-8A67-B2407B5009CD}" srcOrd="5" destOrd="0" presId="urn:microsoft.com/office/officeart/2008/layout/AlternatingPictureBlocks"/>
    <dgm:cxn modelId="{B11CBFD0-4CC2-4803-BF31-EFCA0B757FC8}" type="presParOf" srcId="{B588702D-FFF0-45EA-937D-9ECEC49BE194}" destId="{9FCAFD5A-596F-41F8-8F37-F8A13C0C1EA2}" srcOrd="6" destOrd="0" presId="urn:microsoft.com/office/officeart/2008/layout/AlternatingPictureBlocks"/>
    <dgm:cxn modelId="{85D7B988-3673-4952-B56E-C7C45BC02B05}" type="presParOf" srcId="{9FCAFD5A-596F-41F8-8F37-F8A13C0C1EA2}" destId="{F72C4FF8-3282-4C5B-A70A-2960B6D21F30}" srcOrd="0" destOrd="0" presId="urn:microsoft.com/office/officeart/2008/layout/AlternatingPictureBlocks"/>
    <dgm:cxn modelId="{3888012C-1033-4F59-A929-C90D0C28DC0F}" type="presParOf" srcId="{9FCAFD5A-596F-41F8-8F37-F8A13C0C1EA2}" destId="{B65709C5-F497-4C3F-9940-D1212EC66650}" srcOrd="1" destOrd="0" presId="urn:microsoft.com/office/officeart/2008/layout/AlternatingPictureBlocks"/>
    <dgm:cxn modelId="{3273F174-1D14-4E4D-8C7D-481252C7A67B}" type="presParOf" srcId="{B588702D-FFF0-45EA-937D-9ECEC49BE194}" destId="{B0A45666-1144-4F72-AE7E-C9792A1C62D6}" srcOrd="7" destOrd="0" presId="urn:microsoft.com/office/officeart/2008/layout/AlternatingPictureBlocks"/>
    <dgm:cxn modelId="{6146508E-FED3-42FC-8009-20C5EA6FFA9D}" type="presParOf" srcId="{B588702D-FFF0-45EA-937D-9ECEC49BE194}" destId="{EEA5A742-9D4F-4238-8741-2F5C3E1883D4}" srcOrd="8" destOrd="0" presId="urn:microsoft.com/office/officeart/2008/layout/AlternatingPictureBlocks"/>
    <dgm:cxn modelId="{6F20A356-36BA-4443-9CE7-255BDDBDF536}" type="presParOf" srcId="{EEA5A742-9D4F-4238-8741-2F5C3E1883D4}" destId="{FAF1F562-223B-4657-BEAF-0896A5AE9C62}" srcOrd="0" destOrd="0" presId="urn:microsoft.com/office/officeart/2008/layout/AlternatingPictureBlocks"/>
    <dgm:cxn modelId="{6D28882C-FEC6-4544-8F74-7E0D8E10D9C4}" type="presParOf" srcId="{EEA5A742-9D4F-4238-8741-2F5C3E1883D4}" destId="{BBF818F4-BE92-4490-99DB-66C71AF5A91A}" srcOrd="1" destOrd="0" presId="urn:microsoft.com/office/officeart/2008/layout/AlternatingPictureBlock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E51C5BE-1DB8-4AB4-9785-8784EC9DFBEA}" type="doc">
      <dgm:prSet loTypeId="urn:microsoft.com/office/officeart/2005/8/layout/vList2" loCatId="list" qsTypeId="urn:microsoft.com/office/officeart/2005/8/quickstyle/simple1" qsCatId="simple" csTypeId="urn:microsoft.com/office/officeart/2005/8/colors/colorful1#16" csCatId="colorful" phldr="1"/>
      <dgm:spPr/>
      <dgm:t>
        <a:bodyPr/>
        <a:lstStyle/>
        <a:p>
          <a:endParaRPr lang="es-MX"/>
        </a:p>
      </dgm:t>
    </dgm:pt>
    <dgm:pt modelId="{70BBA5D5-FF61-4495-BA01-AE1A4297E9FA}">
      <dgm:prSet phldrT="[Texto]"/>
      <dgm:spPr/>
      <dgm:t>
        <a:bodyPr/>
        <a:lstStyle/>
        <a:p>
          <a:r>
            <a:rPr lang="es-MX" dirty="0" smtClean="0"/>
            <a:t>Es el plan de gastos e ingresos públicos para un ejercicio económico de un año</a:t>
          </a:r>
          <a:endParaRPr lang="es-MX" dirty="0"/>
        </a:p>
      </dgm:t>
    </dgm:pt>
    <dgm:pt modelId="{A62C3A23-DC35-40A0-841E-D9427EF83428}" type="parTrans" cxnId="{18F8A1F3-DB27-4E40-AAE5-837060CA2D18}">
      <dgm:prSet/>
      <dgm:spPr/>
      <dgm:t>
        <a:bodyPr/>
        <a:lstStyle/>
        <a:p>
          <a:endParaRPr lang="es-MX"/>
        </a:p>
      </dgm:t>
    </dgm:pt>
    <dgm:pt modelId="{C322A6B0-3055-485B-9D7F-8EBD4BC692E9}" type="sibTrans" cxnId="{18F8A1F3-DB27-4E40-AAE5-837060CA2D18}">
      <dgm:prSet/>
      <dgm:spPr/>
      <dgm:t>
        <a:bodyPr/>
        <a:lstStyle/>
        <a:p>
          <a:endParaRPr lang="es-MX"/>
        </a:p>
      </dgm:t>
    </dgm:pt>
    <dgm:pt modelId="{97AAB1B3-4B33-4B0A-9BFC-6D94BCADBC22}">
      <dgm:prSet phldrT="[Texto]"/>
      <dgm:spPr/>
      <dgm:t>
        <a:bodyPr/>
        <a:lstStyle/>
        <a:p>
          <a:r>
            <a:rPr lang="es-MX" dirty="0" smtClean="0"/>
            <a:t>Refleja las preferencias en materia de políticas públicas </a:t>
          </a:r>
          <a:endParaRPr lang="es-MX" dirty="0"/>
        </a:p>
      </dgm:t>
    </dgm:pt>
    <dgm:pt modelId="{06C1F9ED-ED22-4E38-915A-8DE0C4873764}" type="parTrans" cxnId="{994DA906-7CB3-4DFE-826D-2FFA57851532}">
      <dgm:prSet/>
      <dgm:spPr/>
      <dgm:t>
        <a:bodyPr/>
        <a:lstStyle/>
        <a:p>
          <a:endParaRPr lang="es-MX"/>
        </a:p>
      </dgm:t>
    </dgm:pt>
    <dgm:pt modelId="{AFFEEC5E-337B-4E7B-ADB2-8AE90414B02D}" type="sibTrans" cxnId="{994DA906-7CB3-4DFE-826D-2FFA57851532}">
      <dgm:prSet/>
      <dgm:spPr/>
      <dgm:t>
        <a:bodyPr/>
        <a:lstStyle/>
        <a:p>
          <a:endParaRPr lang="es-MX"/>
        </a:p>
      </dgm:t>
    </dgm:pt>
    <dgm:pt modelId="{A1AC0FDF-B269-4CF8-BB7D-B920830F1D1D}">
      <dgm:prSet phldrT="[Texto]"/>
      <dgm:spPr/>
      <dgm:t>
        <a:bodyPr/>
        <a:lstStyle/>
        <a:p>
          <a:r>
            <a:rPr lang="es-MX" dirty="0" smtClean="0"/>
            <a:t>Refleja los compromisos políticos, metas, prioridades, impactos inmediatos y de largo plazo que suponen las acciones de gobierno</a:t>
          </a:r>
          <a:endParaRPr lang="es-MX" dirty="0"/>
        </a:p>
      </dgm:t>
    </dgm:pt>
    <dgm:pt modelId="{65FE5E41-AA2F-4B56-A215-21D9BAB59359}" type="parTrans" cxnId="{F84E39B5-DD53-4C69-A544-9EFC203ADB5B}">
      <dgm:prSet/>
      <dgm:spPr/>
      <dgm:t>
        <a:bodyPr/>
        <a:lstStyle/>
        <a:p>
          <a:endParaRPr lang="es-MX"/>
        </a:p>
      </dgm:t>
    </dgm:pt>
    <dgm:pt modelId="{1AA104AB-A5CD-4D80-BDD9-4799298AE89A}" type="sibTrans" cxnId="{F84E39B5-DD53-4C69-A544-9EFC203ADB5B}">
      <dgm:prSet/>
      <dgm:spPr/>
      <dgm:t>
        <a:bodyPr/>
        <a:lstStyle/>
        <a:p>
          <a:endParaRPr lang="es-MX"/>
        </a:p>
      </dgm:t>
    </dgm:pt>
    <dgm:pt modelId="{85C090E8-1F22-4810-81BF-5C8BDB45FB1C}" type="pres">
      <dgm:prSet presAssocID="{6E51C5BE-1DB8-4AB4-9785-8784EC9DFBEA}" presName="linear" presStyleCnt="0">
        <dgm:presLayoutVars>
          <dgm:animLvl val="lvl"/>
          <dgm:resizeHandles val="exact"/>
        </dgm:presLayoutVars>
      </dgm:prSet>
      <dgm:spPr/>
      <dgm:t>
        <a:bodyPr/>
        <a:lstStyle/>
        <a:p>
          <a:endParaRPr lang="es-MX"/>
        </a:p>
      </dgm:t>
    </dgm:pt>
    <dgm:pt modelId="{CBB87D5B-EB9D-48A6-AD2C-FDACB413B969}" type="pres">
      <dgm:prSet presAssocID="{70BBA5D5-FF61-4495-BA01-AE1A4297E9FA}" presName="parentText" presStyleLbl="node1" presStyleIdx="0" presStyleCnt="3">
        <dgm:presLayoutVars>
          <dgm:chMax val="0"/>
          <dgm:bulletEnabled val="1"/>
        </dgm:presLayoutVars>
      </dgm:prSet>
      <dgm:spPr/>
      <dgm:t>
        <a:bodyPr/>
        <a:lstStyle/>
        <a:p>
          <a:endParaRPr lang="es-MX"/>
        </a:p>
      </dgm:t>
    </dgm:pt>
    <dgm:pt modelId="{8708B8BA-377C-46BB-96C3-F970354834B6}" type="pres">
      <dgm:prSet presAssocID="{C322A6B0-3055-485B-9D7F-8EBD4BC692E9}" presName="spacer" presStyleCnt="0"/>
      <dgm:spPr/>
    </dgm:pt>
    <dgm:pt modelId="{C1367120-D4D8-41EF-A74E-8879E3C07E7A}" type="pres">
      <dgm:prSet presAssocID="{97AAB1B3-4B33-4B0A-9BFC-6D94BCADBC22}" presName="parentText" presStyleLbl="node1" presStyleIdx="1" presStyleCnt="3">
        <dgm:presLayoutVars>
          <dgm:chMax val="0"/>
          <dgm:bulletEnabled val="1"/>
        </dgm:presLayoutVars>
      </dgm:prSet>
      <dgm:spPr/>
      <dgm:t>
        <a:bodyPr/>
        <a:lstStyle/>
        <a:p>
          <a:endParaRPr lang="es-MX"/>
        </a:p>
      </dgm:t>
    </dgm:pt>
    <dgm:pt modelId="{0AF6354E-8264-4C45-8EE5-AD024D6277F0}" type="pres">
      <dgm:prSet presAssocID="{AFFEEC5E-337B-4E7B-ADB2-8AE90414B02D}" presName="spacer" presStyleCnt="0"/>
      <dgm:spPr/>
    </dgm:pt>
    <dgm:pt modelId="{B1BA2B99-A211-4BEE-97E6-E656A2648CE1}" type="pres">
      <dgm:prSet presAssocID="{A1AC0FDF-B269-4CF8-BB7D-B920830F1D1D}" presName="parentText" presStyleLbl="node1" presStyleIdx="2" presStyleCnt="3">
        <dgm:presLayoutVars>
          <dgm:chMax val="0"/>
          <dgm:bulletEnabled val="1"/>
        </dgm:presLayoutVars>
      </dgm:prSet>
      <dgm:spPr/>
      <dgm:t>
        <a:bodyPr/>
        <a:lstStyle/>
        <a:p>
          <a:endParaRPr lang="es-MX"/>
        </a:p>
      </dgm:t>
    </dgm:pt>
  </dgm:ptLst>
  <dgm:cxnLst>
    <dgm:cxn modelId="{18F8A1F3-DB27-4E40-AAE5-837060CA2D18}" srcId="{6E51C5BE-1DB8-4AB4-9785-8784EC9DFBEA}" destId="{70BBA5D5-FF61-4495-BA01-AE1A4297E9FA}" srcOrd="0" destOrd="0" parTransId="{A62C3A23-DC35-40A0-841E-D9427EF83428}" sibTransId="{C322A6B0-3055-485B-9D7F-8EBD4BC692E9}"/>
    <dgm:cxn modelId="{F84E39B5-DD53-4C69-A544-9EFC203ADB5B}" srcId="{6E51C5BE-1DB8-4AB4-9785-8784EC9DFBEA}" destId="{A1AC0FDF-B269-4CF8-BB7D-B920830F1D1D}" srcOrd="2" destOrd="0" parTransId="{65FE5E41-AA2F-4B56-A215-21D9BAB59359}" sibTransId="{1AA104AB-A5CD-4D80-BDD9-4799298AE89A}"/>
    <dgm:cxn modelId="{994DA906-7CB3-4DFE-826D-2FFA57851532}" srcId="{6E51C5BE-1DB8-4AB4-9785-8784EC9DFBEA}" destId="{97AAB1B3-4B33-4B0A-9BFC-6D94BCADBC22}" srcOrd="1" destOrd="0" parTransId="{06C1F9ED-ED22-4E38-915A-8DE0C4873764}" sibTransId="{AFFEEC5E-337B-4E7B-ADB2-8AE90414B02D}"/>
    <dgm:cxn modelId="{A186812D-B254-46B6-8006-2E07CE2C6318}" type="presOf" srcId="{A1AC0FDF-B269-4CF8-BB7D-B920830F1D1D}" destId="{B1BA2B99-A211-4BEE-97E6-E656A2648CE1}" srcOrd="0" destOrd="0" presId="urn:microsoft.com/office/officeart/2005/8/layout/vList2"/>
    <dgm:cxn modelId="{CB293D5B-618C-4300-9F24-EDACF78511BB}" type="presOf" srcId="{70BBA5D5-FF61-4495-BA01-AE1A4297E9FA}" destId="{CBB87D5B-EB9D-48A6-AD2C-FDACB413B969}" srcOrd="0" destOrd="0" presId="urn:microsoft.com/office/officeart/2005/8/layout/vList2"/>
    <dgm:cxn modelId="{5C6CE250-0E70-46BE-BE8C-86FACD698BB2}" type="presOf" srcId="{97AAB1B3-4B33-4B0A-9BFC-6D94BCADBC22}" destId="{C1367120-D4D8-41EF-A74E-8879E3C07E7A}" srcOrd="0" destOrd="0" presId="urn:microsoft.com/office/officeart/2005/8/layout/vList2"/>
    <dgm:cxn modelId="{685A4CD0-0180-4A79-A7F7-FCE37A32195C}" type="presOf" srcId="{6E51C5BE-1DB8-4AB4-9785-8784EC9DFBEA}" destId="{85C090E8-1F22-4810-81BF-5C8BDB45FB1C}" srcOrd="0" destOrd="0" presId="urn:microsoft.com/office/officeart/2005/8/layout/vList2"/>
    <dgm:cxn modelId="{84986B0D-2FEB-41E2-B14C-C97277CFE317}" type="presParOf" srcId="{85C090E8-1F22-4810-81BF-5C8BDB45FB1C}" destId="{CBB87D5B-EB9D-48A6-AD2C-FDACB413B969}" srcOrd="0" destOrd="0" presId="urn:microsoft.com/office/officeart/2005/8/layout/vList2"/>
    <dgm:cxn modelId="{1511B34C-78E0-49C6-B8D6-08087B0F5EB7}" type="presParOf" srcId="{85C090E8-1F22-4810-81BF-5C8BDB45FB1C}" destId="{8708B8BA-377C-46BB-96C3-F970354834B6}" srcOrd="1" destOrd="0" presId="urn:microsoft.com/office/officeart/2005/8/layout/vList2"/>
    <dgm:cxn modelId="{35238B7A-F485-4ADC-AE1B-16A580329D00}" type="presParOf" srcId="{85C090E8-1F22-4810-81BF-5C8BDB45FB1C}" destId="{C1367120-D4D8-41EF-A74E-8879E3C07E7A}" srcOrd="2" destOrd="0" presId="urn:microsoft.com/office/officeart/2005/8/layout/vList2"/>
    <dgm:cxn modelId="{A361776F-00F9-4246-963C-3EE6EC12A0A5}" type="presParOf" srcId="{85C090E8-1F22-4810-81BF-5C8BDB45FB1C}" destId="{0AF6354E-8264-4C45-8EE5-AD024D6277F0}" srcOrd="3" destOrd="0" presId="urn:microsoft.com/office/officeart/2005/8/layout/vList2"/>
    <dgm:cxn modelId="{D76743AD-8F98-4781-B83E-8523F95750E8}" type="presParOf" srcId="{85C090E8-1F22-4810-81BF-5C8BDB45FB1C}" destId="{B1BA2B99-A211-4BEE-97E6-E656A2648CE1}"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E51C5BE-1DB8-4AB4-9785-8784EC9DFBEA}" type="doc">
      <dgm:prSet loTypeId="urn:microsoft.com/office/officeart/2005/8/layout/vList2" loCatId="list" qsTypeId="urn:microsoft.com/office/officeart/2005/8/quickstyle/simple1" qsCatId="simple" csTypeId="urn:microsoft.com/office/officeart/2005/8/colors/colorful1#16" csCatId="colorful" phldr="1"/>
      <dgm:spPr/>
      <dgm:t>
        <a:bodyPr/>
        <a:lstStyle/>
        <a:p>
          <a:endParaRPr lang="es-MX"/>
        </a:p>
      </dgm:t>
    </dgm:pt>
    <dgm:pt modelId="{70BBA5D5-FF61-4495-BA01-AE1A4297E9FA}">
      <dgm:prSet phldrT="[Texto]"/>
      <dgm:spPr/>
      <dgm:t>
        <a:bodyPr/>
        <a:lstStyle/>
        <a:p>
          <a:r>
            <a:rPr lang="es-MX" dirty="0" smtClean="0"/>
            <a:t>Un documento</a:t>
          </a:r>
          <a:endParaRPr lang="es-MX" dirty="0"/>
        </a:p>
      </dgm:t>
    </dgm:pt>
    <dgm:pt modelId="{A62C3A23-DC35-40A0-841E-D9427EF83428}" type="parTrans" cxnId="{18F8A1F3-DB27-4E40-AAE5-837060CA2D18}">
      <dgm:prSet/>
      <dgm:spPr/>
      <dgm:t>
        <a:bodyPr/>
        <a:lstStyle/>
        <a:p>
          <a:endParaRPr lang="es-MX"/>
        </a:p>
      </dgm:t>
    </dgm:pt>
    <dgm:pt modelId="{C322A6B0-3055-485B-9D7F-8EBD4BC692E9}" type="sibTrans" cxnId="{18F8A1F3-DB27-4E40-AAE5-837060CA2D18}">
      <dgm:prSet/>
      <dgm:spPr/>
      <dgm:t>
        <a:bodyPr/>
        <a:lstStyle/>
        <a:p>
          <a:endParaRPr lang="es-MX"/>
        </a:p>
      </dgm:t>
    </dgm:pt>
    <dgm:pt modelId="{E03DDAAE-85D7-4042-80C3-C6940CC8C48C}">
      <dgm:prSet phldrT="[Texto]"/>
      <dgm:spPr/>
      <dgm:t>
        <a:bodyPr/>
        <a:lstStyle/>
        <a:p>
          <a:r>
            <a:rPr lang="es-MX" dirty="0" smtClean="0"/>
            <a:t>La expresión contable de programas de gastos e ingresos</a:t>
          </a:r>
        </a:p>
      </dgm:t>
    </dgm:pt>
    <dgm:pt modelId="{9AD77DC7-8EAD-421B-B2E2-8A0ACF6DF7E2}" type="parTrans" cxnId="{A36194E3-DDE2-41C5-900D-5A4A537431DA}">
      <dgm:prSet/>
      <dgm:spPr/>
      <dgm:t>
        <a:bodyPr/>
        <a:lstStyle/>
        <a:p>
          <a:endParaRPr lang="es-MX"/>
        </a:p>
      </dgm:t>
    </dgm:pt>
    <dgm:pt modelId="{4468A455-75C0-478C-86F2-01BDDD197E84}" type="sibTrans" cxnId="{A36194E3-DDE2-41C5-900D-5A4A537431DA}">
      <dgm:prSet/>
      <dgm:spPr/>
      <dgm:t>
        <a:bodyPr/>
        <a:lstStyle/>
        <a:p>
          <a:endParaRPr lang="es-MX"/>
        </a:p>
      </dgm:t>
    </dgm:pt>
    <dgm:pt modelId="{C1E68D39-B655-4610-B4D9-845803E02D5C}">
      <dgm:prSet phldrT="[Texto]"/>
      <dgm:spPr/>
      <dgm:t>
        <a:bodyPr/>
        <a:lstStyle/>
        <a:p>
          <a:r>
            <a:rPr lang="es-MX" dirty="0" smtClean="0">
              <a:solidFill>
                <a:schemeClr val="bg1"/>
              </a:solidFill>
            </a:rPr>
            <a:t>Parte de un proceso de toma de decisiones presupuestarias, donde a partir de leyes, rutinas, prácticas y reglas no escritas se establecen y operan las políticas de gasto y fiscales que involucran al conjunto del Estado</a:t>
          </a:r>
          <a:endParaRPr lang="es-MX" dirty="0">
            <a:solidFill>
              <a:schemeClr val="bg1"/>
            </a:solidFill>
          </a:endParaRPr>
        </a:p>
      </dgm:t>
    </dgm:pt>
    <dgm:pt modelId="{B8129C49-739F-44D1-9604-22F809A7A58A}" type="parTrans" cxnId="{7854C60A-5FD5-417B-AA54-0A81290337C1}">
      <dgm:prSet/>
      <dgm:spPr/>
      <dgm:t>
        <a:bodyPr/>
        <a:lstStyle/>
        <a:p>
          <a:endParaRPr lang="es-MX"/>
        </a:p>
      </dgm:t>
    </dgm:pt>
    <dgm:pt modelId="{CB219071-0802-49B2-8BA8-050FBE2F8FD1}" type="sibTrans" cxnId="{7854C60A-5FD5-417B-AA54-0A81290337C1}">
      <dgm:prSet/>
      <dgm:spPr/>
      <dgm:t>
        <a:bodyPr/>
        <a:lstStyle/>
        <a:p>
          <a:endParaRPr lang="es-MX"/>
        </a:p>
      </dgm:t>
    </dgm:pt>
    <dgm:pt modelId="{85C090E8-1F22-4810-81BF-5C8BDB45FB1C}" type="pres">
      <dgm:prSet presAssocID="{6E51C5BE-1DB8-4AB4-9785-8784EC9DFBEA}" presName="linear" presStyleCnt="0">
        <dgm:presLayoutVars>
          <dgm:animLvl val="lvl"/>
          <dgm:resizeHandles val="exact"/>
        </dgm:presLayoutVars>
      </dgm:prSet>
      <dgm:spPr/>
      <dgm:t>
        <a:bodyPr/>
        <a:lstStyle/>
        <a:p>
          <a:endParaRPr lang="es-MX"/>
        </a:p>
      </dgm:t>
    </dgm:pt>
    <dgm:pt modelId="{CBB87D5B-EB9D-48A6-AD2C-FDACB413B969}" type="pres">
      <dgm:prSet presAssocID="{70BBA5D5-FF61-4495-BA01-AE1A4297E9FA}" presName="parentText" presStyleLbl="node1" presStyleIdx="0" presStyleCnt="3">
        <dgm:presLayoutVars>
          <dgm:chMax val="0"/>
          <dgm:bulletEnabled val="1"/>
        </dgm:presLayoutVars>
      </dgm:prSet>
      <dgm:spPr/>
      <dgm:t>
        <a:bodyPr/>
        <a:lstStyle/>
        <a:p>
          <a:endParaRPr lang="es-MX"/>
        </a:p>
      </dgm:t>
    </dgm:pt>
    <dgm:pt modelId="{8708B8BA-377C-46BB-96C3-F970354834B6}" type="pres">
      <dgm:prSet presAssocID="{C322A6B0-3055-485B-9D7F-8EBD4BC692E9}" presName="spacer" presStyleCnt="0"/>
      <dgm:spPr/>
    </dgm:pt>
    <dgm:pt modelId="{9A1EE4A6-4BE5-4F59-8897-68727FD9A3D5}" type="pres">
      <dgm:prSet presAssocID="{E03DDAAE-85D7-4042-80C3-C6940CC8C48C}" presName="parentText" presStyleLbl="node1" presStyleIdx="1" presStyleCnt="3">
        <dgm:presLayoutVars>
          <dgm:chMax val="0"/>
          <dgm:bulletEnabled val="1"/>
        </dgm:presLayoutVars>
      </dgm:prSet>
      <dgm:spPr/>
      <dgm:t>
        <a:bodyPr/>
        <a:lstStyle/>
        <a:p>
          <a:endParaRPr lang="es-MX"/>
        </a:p>
      </dgm:t>
    </dgm:pt>
    <dgm:pt modelId="{49F8CE3D-CA7D-4566-B8FB-53FF970687C0}" type="pres">
      <dgm:prSet presAssocID="{4468A455-75C0-478C-86F2-01BDDD197E84}" presName="spacer" presStyleCnt="0"/>
      <dgm:spPr/>
    </dgm:pt>
    <dgm:pt modelId="{36B52390-E44E-4D77-8F89-1E61C15CE73B}" type="pres">
      <dgm:prSet presAssocID="{C1E68D39-B655-4610-B4D9-845803E02D5C}" presName="parentText" presStyleLbl="node1" presStyleIdx="2" presStyleCnt="3">
        <dgm:presLayoutVars>
          <dgm:chMax val="0"/>
          <dgm:bulletEnabled val="1"/>
        </dgm:presLayoutVars>
      </dgm:prSet>
      <dgm:spPr/>
      <dgm:t>
        <a:bodyPr/>
        <a:lstStyle/>
        <a:p>
          <a:endParaRPr lang="es-MX"/>
        </a:p>
      </dgm:t>
    </dgm:pt>
  </dgm:ptLst>
  <dgm:cxnLst>
    <dgm:cxn modelId="{7854C60A-5FD5-417B-AA54-0A81290337C1}" srcId="{6E51C5BE-1DB8-4AB4-9785-8784EC9DFBEA}" destId="{C1E68D39-B655-4610-B4D9-845803E02D5C}" srcOrd="2" destOrd="0" parTransId="{B8129C49-739F-44D1-9604-22F809A7A58A}" sibTransId="{CB219071-0802-49B2-8BA8-050FBE2F8FD1}"/>
    <dgm:cxn modelId="{9AC729BE-3DAF-4DE1-9669-1801C5C1B1E3}" type="presOf" srcId="{70BBA5D5-FF61-4495-BA01-AE1A4297E9FA}" destId="{CBB87D5B-EB9D-48A6-AD2C-FDACB413B969}" srcOrd="0" destOrd="0" presId="urn:microsoft.com/office/officeart/2005/8/layout/vList2"/>
    <dgm:cxn modelId="{A36194E3-DDE2-41C5-900D-5A4A537431DA}" srcId="{6E51C5BE-1DB8-4AB4-9785-8784EC9DFBEA}" destId="{E03DDAAE-85D7-4042-80C3-C6940CC8C48C}" srcOrd="1" destOrd="0" parTransId="{9AD77DC7-8EAD-421B-B2E2-8A0ACF6DF7E2}" sibTransId="{4468A455-75C0-478C-86F2-01BDDD197E84}"/>
    <dgm:cxn modelId="{3E78C26E-3137-47DD-8077-FEA19EC07DFE}" type="presOf" srcId="{E03DDAAE-85D7-4042-80C3-C6940CC8C48C}" destId="{9A1EE4A6-4BE5-4F59-8897-68727FD9A3D5}" srcOrd="0" destOrd="0" presId="urn:microsoft.com/office/officeart/2005/8/layout/vList2"/>
    <dgm:cxn modelId="{854FC2EA-ADD7-442E-B87D-C690687B678C}" type="presOf" srcId="{6E51C5BE-1DB8-4AB4-9785-8784EC9DFBEA}" destId="{85C090E8-1F22-4810-81BF-5C8BDB45FB1C}" srcOrd="0" destOrd="0" presId="urn:microsoft.com/office/officeart/2005/8/layout/vList2"/>
    <dgm:cxn modelId="{18F8A1F3-DB27-4E40-AAE5-837060CA2D18}" srcId="{6E51C5BE-1DB8-4AB4-9785-8784EC9DFBEA}" destId="{70BBA5D5-FF61-4495-BA01-AE1A4297E9FA}" srcOrd="0" destOrd="0" parTransId="{A62C3A23-DC35-40A0-841E-D9427EF83428}" sibTransId="{C322A6B0-3055-485B-9D7F-8EBD4BC692E9}"/>
    <dgm:cxn modelId="{9D84C6F3-B5A8-469A-80DC-7E2A31206EFC}" type="presOf" srcId="{C1E68D39-B655-4610-B4D9-845803E02D5C}" destId="{36B52390-E44E-4D77-8F89-1E61C15CE73B}" srcOrd="0" destOrd="0" presId="urn:microsoft.com/office/officeart/2005/8/layout/vList2"/>
    <dgm:cxn modelId="{547AAE04-3518-40BB-B295-633F5C973373}" type="presParOf" srcId="{85C090E8-1F22-4810-81BF-5C8BDB45FB1C}" destId="{CBB87D5B-EB9D-48A6-AD2C-FDACB413B969}" srcOrd="0" destOrd="0" presId="urn:microsoft.com/office/officeart/2005/8/layout/vList2"/>
    <dgm:cxn modelId="{5DDB54A5-98CD-44E5-B1E1-B71C303D3C39}" type="presParOf" srcId="{85C090E8-1F22-4810-81BF-5C8BDB45FB1C}" destId="{8708B8BA-377C-46BB-96C3-F970354834B6}" srcOrd="1" destOrd="0" presId="urn:microsoft.com/office/officeart/2005/8/layout/vList2"/>
    <dgm:cxn modelId="{968E70CE-EFAC-411D-8A08-DA6EEF250665}" type="presParOf" srcId="{85C090E8-1F22-4810-81BF-5C8BDB45FB1C}" destId="{9A1EE4A6-4BE5-4F59-8897-68727FD9A3D5}" srcOrd="2" destOrd="0" presId="urn:microsoft.com/office/officeart/2005/8/layout/vList2"/>
    <dgm:cxn modelId="{AF6905FF-B6EC-4ADA-AC59-B42DF3AEBD88}" type="presParOf" srcId="{85C090E8-1F22-4810-81BF-5C8BDB45FB1C}" destId="{49F8CE3D-CA7D-4566-B8FB-53FF970687C0}" srcOrd="3" destOrd="0" presId="urn:microsoft.com/office/officeart/2005/8/layout/vList2"/>
    <dgm:cxn modelId="{73E16A10-FBF0-42CF-AAB5-910F8D6B11CC}" type="presParOf" srcId="{85C090E8-1F22-4810-81BF-5C8BDB45FB1C}" destId="{36B52390-E44E-4D77-8F89-1E61C15CE73B}"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0622F43-F3FC-430E-91EC-60536BB88938}" type="doc">
      <dgm:prSet loTypeId="urn:microsoft.com/office/officeart/2009/3/layout/SnapshotPictureList" loCatId="picture" qsTypeId="urn:microsoft.com/office/officeart/2005/8/quickstyle/simple1" qsCatId="simple" csTypeId="urn:microsoft.com/office/officeart/2005/8/colors/accent1_2" csCatId="accent1" phldr="1"/>
      <dgm:spPr/>
      <dgm:t>
        <a:bodyPr/>
        <a:lstStyle/>
        <a:p>
          <a:endParaRPr lang="es-MX"/>
        </a:p>
      </dgm:t>
    </dgm:pt>
    <dgm:pt modelId="{27A16C1A-18A7-4426-8C56-2A1B434C986D}">
      <dgm:prSet phldrT="[Texto]"/>
      <dgm:spPr/>
      <dgm:t>
        <a:bodyPr/>
        <a:lstStyle/>
        <a:p>
          <a:r>
            <a:rPr lang="es-MX" dirty="0" smtClean="0"/>
            <a:t>¿Existen los presupuestos “neutrales al género”?</a:t>
          </a:r>
          <a:endParaRPr lang="es-MX" dirty="0"/>
        </a:p>
      </dgm:t>
    </dgm:pt>
    <dgm:pt modelId="{61391030-E466-4672-B90D-A47601DF5C2D}" type="parTrans" cxnId="{592FCB76-D051-4C02-BE68-6B88E17BA674}">
      <dgm:prSet/>
      <dgm:spPr/>
      <dgm:t>
        <a:bodyPr/>
        <a:lstStyle/>
        <a:p>
          <a:endParaRPr lang="es-MX"/>
        </a:p>
      </dgm:t>
    </dgm:pt>
    <dgm:pt modelId="{19A4885D-EBC0-449F-8FF9-B7AF7EDCCA83}" type="sibTrans" cxnId="{592FCB76-D051-4C02-BE68-6B88E17BA674}">
      <dgm:prSet/>
      <dgm:spPr/>
      <dgm:t>
        <a:bodyPr/>
        <a:lstStyle/>
        <a:p>
          <a:endParaRPr lang="es-MX"/>
        </a:p>
      </dgm:t>
    </dgm:pt>
    <dgm:pt modelId="{C32FBDC6-A2BD-4717-A839-34539BD523EC}">
      <dgm:prSet phldrT="[Texto]" custT="1"/>
      <dgm:spPr/>
      <dgm:t>
        <a:bodyPr/>
        <a:lstStyle/>
        <a:p>
          <a:r>
            <a:rPr lang="es-MX" sz="2400" dirty="0" smtClean="0">
              <a:solidFill>
                <a:schemeClr val="accent4">
                  <a:lumMod val="50000"/>
                </a:schemeClr>
              </a:solidFill>
            </a:rPr>
            <a:t>Ignorar el impacto diferenciado de los presupuestos sobre mujeres y hombres, es ignorar la desigualdad entre éstos, lo cual replicará o mantendrá la situación.</a:t>
          </a:r>
          <a:endParaRPr lang="es-MX" sz="2400" dirty="0">
            <a:solidFill>
              <a:schemeClr val="accent4">
                <a:lumMod val="50000"/>
              </a:schemeClr>
            </a:solidFill>
          </a:endParaRPr>
        </a:p>
      </dgm:t>
    </dgm:pt>
    <dgm:pt modelId="{5844B428-384B-4B24-ADD7-FF2240C733DB}" type="parTrans" cxnId="{DE546DE0-27F4-450E-A3AB-EF95042A51EB}">
      <dgm:prSet/>
      <dgm:spPr/>
      <dgm:t>
        <a:bodyPr/>
        <a:lstStyle/>
        <a:p>
          <a:endParaRPr lang="es-MX"/>
        </a:p>
      </dgm:t>
    </dgm:pt>
    <dgm:pt modelId="{4BBAC858-758D-4A9D-A9EB-5EB7CB9C84BC}" type="sibTrans" cxnId="{DE546DE0-27F4-450E-A3AB-EF95042A51EB}">
      <dgm:prSet/>
      <dgm:spPr/>
      <dgm:t>
        <a:bodyPr/>
        <a:lstStyle/>
        <a:p>
          <a:endParaRPr lang="es-MX"/>
        </a:p>
      </dgm:t>
    </dgm:pt>
    <dgm:pt modelId="{1B78DBAF-AFAF-4882-9B1A-B9F42FD719BB}" type="pres">
      <dgm:prSet presAssocID="{90622F43-F3FC-430E-91EC-60536BB88938}" presName="Name0" presStyleCnt="0">
        <dgm:presLayoutVars>
          <dgm:chMax/>
          <dgm:chPref/>
          <dgm:dir/>
          <dgm:animLvl val="lvl"/>
        </dgm:presLayoutVars>
      </dgm:prSet>
      <dgm:spPr/>
    </dgm:pt>
    <dgm:pt modelId="{5ED52B14-5AE6-4CA5-A775-FC2FFC6FD6F7}" type="pres">
      <dgm:prSet presAssocID="{27A16C1A-18A7-4426-8C56-2A1B434C986D}" presName="composite" presStyleCnt="0"/>
      <dgm:spPr/>
    </dgm:pt>
    <dgm:pt modelId="{5E4555F4-C35A-49BE-B7B5-2D5F3907BA3B}" type="pres">
      <dgm:prSet presAssocID="{27A16C1A-18A7-4426-8C56-2A1B434C986D}" presName="ParentAccentShape" presStyleLbl="trBgShp" presStyleIdx="0" presStyleCnt="2"/>
      <dgm:spPr/>
    </dgm:pt>
    <dgm:pt modelId="{9CBAB0FB-0A79-484E-9E91-0E13F1A77D50}" type="pres">
      <dgm:prSet presAssocID="{27A16C1A-18A7-4426-8C56-2A1B434C986D}" presName="ParentText" presStyleLbl="revTx" presStyleIdx="0" presStyleCnt="2" custLinFactNeighborY="11735">
        <dgm:presLayoutVars>
          <dgm:chMax val="1"/>
          <dgm:chPref val="1"/>
          <dgm:bulletEnabled val="1"/>
        </dgm:presLayoutVars>
      </dgm:prSet>
      <dgm:spPr/>
      <dgm:t>
        <a:bodyPr/>
        <a:lstStyle/>
        <a:p>
          <a:endParaRPr lang="es-MX"/>
        </a:p>
      </dgm:t>
    </dgm:pt>
    <dgm:pt modelId="{3CD3236F-4BCD-4B91-B102-7FDF8EBA00F0}" type="pres">
      <dgm:prSet presAssocID="{27A16C1A-18A7-4426-8C56-2A1B434C986D}" presName="ChildText" presStyleLbl="revTx" presStyleIdx="1" presStyleCnt="2" custScaleY="71028" custLinFactNeighborY="-26218">
        <dgm:presLayoutVars>
          <dgm:chMax val="0"/>
          <dgm:chPref val="0"/>
        </dgm:presLayoutVars>
      </dgm:prSet>
      <dgm:spPr/>
      <dgm:t>
        <a:bodyPr/>
        <a:lstStyle/>
        <a:p>
          <a:endParaRPr lang="es-MX"/>
        </a:p>
      </dgm:t>
    </dgm:pt>
    <dgm:pt modelId="{631452DC-B5A9-460B-A16F-3C8B8DED38DA}" type="pres">
      <dgm:prSet presAssocID="{27A16C1A-18A7-4426-8C56-2A1B434C986D}" presName="ChildAccentShape" presStyleLbl="trBgShp" presStyleIdx="1" presStyleCnt="2"/>
      <dgm:spPr/>
    </dgm:pt>
    <dgm:pt modelId="{98573123-F35B-43FD-9358-18A5513EADA9}" type="pres">
      <dgm:prSet presAssocID="{27A16C1A-18A7-4426-8C56-2A1B434C986D}" presName="Image" presStyleLbl="alignImgPlace1" presStyleIdx="0" presStyleCnt="1" custLinFactNeighborX="8038" custLinFactNeighborY="1865"/>
      <dgm:spPr>
        <a:blipFill rotWithShape="1">
          <a:blip xmlns:r="http://schemas.openxmlformats.org/officeDocument/2006/relationships" r:embed="rId1"/>
          <a:stretch>
            <a:fillRect/>
          </a:stretch>
        </a:blipFill>
      </dgm:spPr>
    </dgm:pt>
  </dgm:ptLst>
  <dgm:cxnLst>
    <dgm:cxn modelId="{592FCB76-D051-4C02-BE68-6B88E17BA674}" srcId="{90622F43-F3FC-430E-91EC-60536BB88938}" destId="{27A16C1A-18A7-4426-8C56-2A1B434C986D}" srcOrd="0" destOrd="0" parTransId="{61391030-E466-4672-B90D-A47601DF5C2D}" sibTransId="{19A4885D-EBC0-449F-8FF9-B7AF7EDCCA83}"/>
    <dgm:cxn modelId="{454331B6-2F12-46F4-8003-0E3C56A3E78E}" type="presOf" srcId="{C32FBDC6-A2BD-4717-A839-34539BD523EC}" destId="{3CD3236F-4BCD-4B91-B102-7FDF8EBA00F0}" srcOrd="0" destOrd="0" presId="urn:microsoft.com/office/officeart/2009/3/layout/SnapshotPictureList"/>
    <dgm:cxn modelId="{DE546DE0-27F4-450E-A3AB-EF95042A51EB}" srcId="{27A16C1A-18A7-4426-8C56-2A1B434C986D}" destId="{C32FBDC6-A2BD-4717-A839-34539BD523EC}" srcOrd="0" destOrd="0" parTransId="{5844B428-384B-4B24-ADD7-FF2240C733DB}" sibTransId="{4BBAC858-758D-4A9D-A9EB-5EB7CB9C84BC}"/>
    <dgm:cxn modelId="{2BD20532-3AF5-4EE0-81A0-0AEF1BF9BE99}" type="presOf" srcId="{90622F43-F3FC-430E-91EC-60536BB88938}" destId="{1B78DBAF-AFAF-4882-9B1A-B9F42FD719BB}" srcOrd="0" destOrd="0" presId="urn:microsoft.com/office/officeart/2009/3/layout/SnapshotPictureList"/>
    <dgm:cxn modelId="{6F5B4537-156D-4A9E-B7EA-44318B976D6F}" type="presOf" srcId="{27A16C1A-18A7-4426-8C56-2A1B434C986D}" destId="{9CBAB0FB-0A79-484E-9E91-0E13F1A77D50}" srcOrd="0" destOrd="0" presId="urn:microsoft.com/office/officeart/2009/3/layout/SnapshotPictureList"/>
    <dgm:cxn modelId="{350D6A9C-ABC8-4E12-A8E9-A599E0C70B95}" type="presParOf" srcId="{1B78DBAF-AFAF-4882-9B1A-B9F42FD719BB}" destId="{5ED52B14-5AE6-4CA5-A775-FC2FFC6FD6F7}" srcOrd="0" destOrd="0" presId="urn:microsoft.com/office/officeart/2009/3/layout/SnapshotPictureList"/>
    <dgm:cxn modelId="{556EB667-2084-44DB-A7ED-C8B93F6DBF41}" type="presParOf" srcId="{5ED52B14-5AE6-4CA5-A775-FC2FFC6FD6F7}" destId="{5E4555F4-C35A-49BE-B7B5-2D5F3907BA3B}" srcOrd="0" destOrd="0" presId="urn:microsoft.com/office/officeart/2009/3/layout/SnapshotPictureList"/>
    <dgm:cxn modelId="{25D37A08-AC22-4DFE-B4FD-3DA7640427B6}" type="presParOf" srcId="{5ED52B14-5AE6-4CA5-A775-FC2FFC6FD6F7}" destId="{9CBAB0FB-0A79-484E-9E91-0E13F1A77D50}" srcOrd="1" destOrd="0" presId="urn:microsoft.com/office/officeart/2009/3/layout/SnapshotPictureList"/>
    <dgm:cxn modelId="{9E2B85D6-A618-470C-AE8F-4AEF68FA11A9}" type="presParOf" srcId="{5ED52B14-5AE6-4CA5-A775-FC2FFC6FD6F7}" destId="{3CD3236F-4BCD-4B91-B102-7FDF8EBA00F0}" srcOrd="2" destOrd="0" presId="urn:microsoft.com/office/officeart/2009/3/layout/SnapshotPictureList"/>
    <dgm:cxn modelId="{5217E5F9-E96C-4B0A-821A-62DCA3740698}" type="presParOf" srcId="{5ED52B14-5AE6-4CA5-A775-FC2FFC6FD6F7}" destId="{631452DC-B5A9-460B-A16F-3C8B8DED38DA}" srcOrd="3" destOrd="0" presId="urn:microsoft.com/office/officeart/2009/3/layout/SnapshotPictureList"/>
    <dgm:cxn modelId="{11B0464E-9DAF-4D8F-87DE-8AB462472647}" type="presParOf" srcId="{5ED52B14-5AE6-4CA5-A775-FC2FFC6FD6F7}" destId="{98573123-F35B-43FD-9358-18A5513EADA9}" srcOrd="4" destOrd="0" presId="urn:microsoft.com/office/officeart/2009/3/layout/SnapshotPicture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65D9B07-837C-47FF-ADA3-378B9CD32FFD}"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s-MX"/>
        </a:p>
      </dgm:t>
    </dgm:pt>
    <dgm:pt modelId="{303114B3-4BD4-4F9B-84A9-A5C07CA11142}">
      <dgm:prSet phldrT="[Texto]"/>
      <dgm:spPr/>
      <dgm:t>
        <a:bodyPr/>
        <a:lstStyle/>
        <a:p>
          <a:r>
            <a:rPr lang="es-MX" smtClean="0">
              <a:solidFill>
                <a:schemeClr val="tx2">
                  <a:lumMod val="50000"/>
                </a:schemeClr>
              </a:solidFill>
            </a:rPr>
            <a:t>Presupuestos específicos para resolver necesidades prácticas y/o estratégicas de las mujeres por año.</a:t>
          </a:r>
          <a:endParaRPr lang="es-MX"/>
        </a:p>
      </dgm:t>
    </dgm:pt>
    <dgm:pt modelId="{16E42CFA-58F0-4BB4-8C08-4C8F48FB7A07}" type="parTrans" cxnId="{DFCB04B9-75C1-49FF-9779-92077B81D8E2}">
      <dgm:prSet/>
      <dgm:spPr/>
      <dgm:t>
        <a:bodyPr/>
        <a:lstStyle/>
        <a:p>
          <a:endParaRPr lang="es-MX"/>
        </a:p>
      </dgm:t>
    </dgm:pt>
    <dgm:pt modelId="{D5F8E7D1-D119-4395-B0FD-B625FE555861}" type="sibTrans" cxnId="{DFCB04B9-75C1-49FF-9779-92077B81D8E2}">
      <dgm:prSet/>
      <dgm:spPr/>
      <dgm:t>
        <a:bodyPr/>
        <a:lstStyle/>
        <a:p>
          <a:endParaRPr lang="es-MX"/>
        </a:p>
      </dgm:t>
    </dgm:pt>
    <dgm:pt modelId="{C41E6F60-BF00-47F8-9BDC-F5D6300FFC2E}">
      <dgm:prSet/>
      <dgm:spPr/>
      <dgm:t>
        <a:bodyPr/>
        <a:lstStyle/>
        <a:p>
          <a:r>
            <a:rPr lang="es-MX" smtClean="0">
              <a:solidFill>
                <a:schemeClr val="tx2">
                  <a:lumMod val="50000"/>
                </a:schemeClr>
              </a:solidFill>
            </a:rPr>
            <a:t>Implementar presupuestos progresivos a mediano y largo plazo.</a:t>
          </a:r>
          <a:endParaRPr lang="es-MX" dirty="0" smtClean="0">
            <a:solidFill>
              <a:schemeClr val="tx2">
                <a:lumMod val="50000"/>
              </a:schemeClr>
            </a:solidFill>
          </a:endParaRPr>
        </a:p>
      </dgm:t>
    </dgm:pt>
    <dgm:pt modelId="{AE6CA201-CC78-456F-AC18-494D378958C7}" type="parTrans" cxnId="{72AB8093-58F2-4EC3-B3F5-57AC3AFB3626}">
      <dgm:prSet/>
      <dgm:spPr/>
      <dgm:t>
        <a:bodyPr/>
        <a:lstStyle/>
        <a:p>
          <a:endParaRPr lang="es-MX"/>
        </a:p>
      </dgm:t>
    </dgm:pt>
    <dgm:pt modelId="{E63A5155-0622-4660-908F-8CBA789F884B}" type="sibTrans" cxnId="{72AB8093-58F2-4EC3-B3F5-57AC3AFB3626}">
      <dgm:prSet/>
      <dgm:spPr/>
      <dgm:t>
        <a:bodyPr/>
        <a:lstStyle/>
        <a:p>
          <a:endParaRPr lang="es-MX"/>
        </a:p>
      </dgm:t>
    </dgm:pt>
    <dgm:pt modelId="{2D1ABAA1-E256-4A41-B466-AC4460927CD9}" type="pres">
      <dgm:prSet presAssocID="{265D9B07-837C-47FF-ADA3-378B9CD32FFD}" presName="diagram" presStyleCnt="0">
        <dgm:presLayoutVars>
          <dgm:dir/>
          <dgm:resizeHandles val="exact"/>
        </dgm:presLayoutVars>
      </dgm:prSet>
      <dgm:spPr/>
    </dgm:pt>
    <dgm:pt modelId="{B6606001-D9A0-47F8-949D-A838926729D4}" type="pres">
      <dgm:prSet presAssocID="{303114B3-4BD4-4F9B-84A9-A5C07CA11142}" presName="node" presStyleLbl="node1" presStyleIdx="0" presStyleCnt="2">
        <dgm:presLayoutVars>
          <dgm:bulletEnabled val="1"/>
        </dgm:presLayoutVars>
      </dgm:prSet>
      <dgm:spPr/>
      <dgm:t>
        <a:bodyPr/>
        <a:lstStyle/>
        <a:p>
          <a:endParaRPr lang="es-MX"/>
        </a:p>
      </dgm:t>
    </dgm:pt>
    <dgm:pt modelId="{99AF11D3-4503-4D1F-88F4-5E2409DCE5D3}" type="pres">
      <dgm:prSet presAssocID="{D5F8E7D1-D119-4395-B0FD-B625FE555861}" presName="sibTrans" presStyleCnt="0"/>
      <dgm:spPr/>
    </dgm:pt>
    <dgm:pt modelId="{5E8FD31C-6D89-4CEF-B7F2-FAF54EEE9C19}" type="pres">
      <dgm:prSet presAssocID="{C41E6F60-BF00-47F8-9BDC-F5D6300FFC2E}" presName="node" presStyleLbl="node1" presStyleIdx="1" presStyleCnt="2">
        <dgm:presLayoutVars>
          <dgm:bulletEnabled val="1"/>
        </dgm:presLayoutVars>
      </dgm:prSet>
      <dgm:spPr/>
    </dgm:pt>
  </dgm:ptLst>
  <dgm:cxnLst>
    <dgm:cxn modelId="{72AB8093-58F2-4EC3-B3F5-57AC3AFB3626}" srcId="{265D9B07-837C-47FF-ADA3-378B9CD32FFD}" destId="{C41E6F60-BF00-47F8-9BDC-F5D6300FFC2E}" srcOrd="1" destOrd="0" parTransId="{AE6CA201-CC78-456F-AC18-494D378958C7}" sibTransId="{E63A5155-0622-4660-908F-8CBA789F884B}"/>
    <dgm:cxn modelId="{DFCB04B9-75C1-49FF-9779-92077B81D8E2}" srcId="{265D9B07-837C-47FF-ADA3-378B9CD32FFD}" destId="{303114B3-4BD4-4F9B-84A9-A5C07CA11142}" srcOrd="0" destOrd="0" parTransId="{16E42CFA-58F0-4BB4-8C08-4C8F48FB7A07}" sibTransId="{D5F8E7D1-D119-4395-B0FD-B625FE555861}"/>
    <dgm:cxn modelId="{A8FDBF42-9820-465F-9612-C15245873B31}" type="presOf" srcId="{265D9B07-837C-47FF-ADA3-378B9CD32FFD}" destId="{2D1ABAA1-E256-4A41-B466-AC4460927CD9}" srcOrd="0" destOrd="0" presId="urn:microsoft.com/office/officeart/2005/8/layout/default"/>
    <dgm:cxn modelId="{10028DB4-24A3-49E7-9E75-315AEC8B982D}" type="presOf" srcId="{303114B3-4BD4-4F9B-84A9-A5C07CA11142}" destId="{B6606001-D9A0-47F8-949D-A838926729D4}" srcOrd="0" destOrd="0" presId="urn:microsoft.com/office/officeart/2005/8/layout/default"/>
    <dgm:cxn modelId="{A7826900-D243-4015-8DE1-51D8D2CBD13A}" type="presOf" srcId="{C41E6F60-BF00-47F8-9BDC-F5D6300FFC2E}" destId="{5E8FD31C-6D89-4CEF-B7F2-FAF54EEE9C19}" srcOrd="0" destOrd="0" presId="urn:microsoft.com/office/officeart/2005/8/layout/default"/>
    <dgm:cxn modelId="{6E6FBB4E-7E44-429D-AD43-A27726106B1C}" type="presParOf" srcId="{2D1ABAA1-E256-4A41-B466-AC4460927CD9}" destId="{B6606001-D9A0-47F8-949D-A838926729D4}" srcOrd="0" destOrd="0" presId="urn:microsoft.com/office/officeart/2005/8/layout/default"/>
    <dgm:cxn modelId="{05821694-2A2D-4127-BF02-949BD1399AB8}" type="presParOf" srcId="{2D1ABAA1-E256-4A41-B466-AC4460927CD9}" destId="{99AF11D3-4503-4D1F-88F4-5E2409DCE5D3}" srcOrd="1" destOrd="0" presId="urn:microsoft.com/office/officeart/2005/8/layout/default"/>
    <dgm:cxn modelId="{334486CC-905E-4AB7-B0CA-39AC75CCF4EB}" type="presParOf" srcId="{2D1ABAA1-E256-4A41-B466-AC4460927CD9}" destId="{5E8FD31C-6D89-4CEF-B7F2-FAF54EEE9C19}"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E51C5BE-1DB8-4AB4-9785-8784EC9DFBEA}"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es-MX"/>
        </a:p>
      </dgm:t>
    </dgm:pt>
    <dgm:pt modelId="{70BBA5D5-FF61-4495-BA01-AE1A4297E9FA}">
      <dgm:prSet phldrT="[Texto]" custT="1"/>
      <dgm:spPr/>
      <dgm:t>
        <a:bodyPr/>
        <a:lstStyle/>
        <a:p>
          <a:r>
            <a:rPr lang="es-MX" sz="2400" dirty="0" smtClean="0"/>
            <a:t>En la Conferencia Internacional sobre la Financiación para el Desarrollo efectuada en Monterrey, México en 2002, se acordó que los estados firmantes asumirían la PG en el diseño e implementación de los presupuestos públicos.</a:t>
          </a:r>
        </a:p>
      </dgm:t>
    </dgm:pt>
    <dgm:pt modelId="{A62C3A23-DC35-40A0-841E-D9427EF83428}" type="parTrans" cxnId="{18F8A1F3-DB27-4E40-AAE5-837060CA2D18}">
      <dgm:prSet/>
      <dgm:spPr/>
      <dgm:t>
        <a:bodyPr/>
        <a:lstStyle/>
        <a:p>
          <a:endParaRPr lang="es-MX"/>
        </a:p>
      </dgm:t>
    </dgm:pt>
    <dgm:pt modelId="{C322A6B0-3055-485B-9D7F-8EBD4BC692E9}" type="sibTrans" cxnId="{18F8A1F3-DB27-4E40-AAE5-837060CA2D18}">
      <dgm:prSet/>
      <dgm:spPr/>
      <dgm:t>
        <a:bodyPr/>
        <a:lstStyle/>
        <a:p>
          <a:endParaRPr lang="es-MX"/>
        </a:p>
      </dgm:t>
    </dgm:pt>
    <dgm:pt modelId="{A2FD9F6C-8DE0-4DA3-9665-277935BC36E0}">
      <dgm:prSet phldrT="[Texto]"/>
      <dgm:spPr/>
      <dgm:t>
        <a:bodyPr/>
        <a:lstStyle/>
        <a:p>
          <a:r>
            <a:rPr lang="es-MX" dirty="0" smtClean="0">
              <a:latin typeface="+mj-lt"/>
              <a:cs typeface="Arial" pitchFamily="34" charset="0"/>
            </a:rPr>
            <a:t>Art. 1 Constitucional… Prohibida la discriminación..</a:t>
          </a:r>
          <a:endParaRPr lang="es-MX" dirty="0" smtClean="0">
            <a:latin typeface="+mj-lt"/>
          </a:endParaRPr>
        </a:p>
      </dgm:t>
    </dgm:pt>
    <dgm:pt modelId="{F6B9079E-1450-4E0C-9BD7-8EA104DDC460}" type="parTrans" cxnId="{F1DBAF72-A1A7-4A32-A57B-6C56A0F7B670}">
      <dgm:prSet/>
      <dgm:spPr/>
      <dgm:t>
        <a:bodyPr/>
        <a:lstStyle/>
        <a:p>
          <a:endParaRPr lang="es-MX"/>
        </a:p>
      </dgm:t>
    </dgm:pt>
    <dgm:pt modelId="{9B5FE722-B1A9-4AB4-8F34-F2A1C5F77C56}" type="sibTrans" cxnId="{F1DBAF72-A1A7-4A32-A57B-6C56A0F7B670}">
      <dgm:prSet/>
      <dgm:spPr/>
      <dgm:t>
        <a:bodyPr/>
        <a:lstStyle/>
        <a:p>
          <a:endParaRPr lang="es-MX"/>
        </a:p>
      </dgm:t>
    </dgm:pt>
    <dgm:pt modelId="{34DF2736-78F5-46C1-84C5-A8F63C99DB48}">
      <dgm:prSet/>
      <dgm:spPr/>
      <dgm:t>
        <a:bodyPr/>
        <a:lstStyle/>
        <a:p>
          <a:r>
            <a:rPr lang="es-MX" dirty="0" smtClean="0">
              <a:latin typeface="+mj-lt"/>
              <a:cs typeface="Arial" pitchFamily="34" charset="0"/>
            </a:rPr>
            <a:t>Art 134 Los recursos económicos… se administraran con eficacia, eficiencia, economía, transparencia y honradez…</a:t>
          </a:r>
          <a:endParaRPr lang="es-MX" dirty="0" smtClean="0">
            <a:latin typeface="+mj-lt"/>
            <a:cs typeface="Arial" pitchFamily="34" charset="0"/>
          </a:endParaRPr>
        </a:p>
      </dgm:t>
    </dgm:pt>
    <dgm:pt modelId="{8FCEA22F-39F5-4B0B-A15F-54F4131E50A7}" type="parTrans" cxnId="{49F3DE9D-00CC-4225-BEED-31DF4DC7780B}">
      <dgm:prSet/>
      <dgm:spPr/>
      <dgm:t>
        <a:bodyPr/>
        <a:lstStyle/>
        <a:p>
          <a:endParaRPr lang="es-MX"/>
        </a:p>
      </dgm:t>
    </dgm:pt>
    <dgm:pt modelId="{9398E66D-12BA-4A04-84D2-37B54B1BD641}" type="sibTrans" cxnId="{49F3DE9D-00CC-4225-BEED-31DF4DC7780B}">
      <dgm:prSet/>
      <dgm:spPr/>
      <dgm:t>
        <a:bodyPr/>
        <a:lstStyle/>
        <a:p>
          <a:endParaRPr lang="es-MX"/>
        </a:p>
      </dgm:t>
    </dgm:pt>
    <dgm:pt modelId="{D4152DAC-926E-4C97-ACD3-DF681C4A199E}">
      <dgm:prSet phldrT="[Texto]"/>
      <dgm:spPr/>
      <dgm:t>
        <a:bodyPr/>
        <a:lstStyle/>
        <a:p>
          <a:r>
            <a:rPr lang="es-MX" dirty="0" smtClean="0"/>
            <a:t>Constitución Política:</a:t>
          </a:r>
        </a:p>
      </dgm:t>
    </dgm:pt>
    <dgm:pt modelId="{AE444E03-CD3F-4B39-A944-FE94FF953FA0}" type="parTrans" cxnId="{118DFFDC-ECAD-4E76-BAFD-B5FA05CEA6B2}">
      <dgm:prSet/>
      <dgm:spPr/>
      <dgm:t>
        <a:bodyPr/>
        <a:lstStyle/>
        <a:p>
          <a:endParaRPr lang="es-MX"/>
        </a:p>
      </dgm:t>
    </dgm:pt>
    <dgm:pt modelId="{0C34B9A2-05CE-48A7-8F68-52FDE7EDEBC6}" type="sibTrans" cxnId="{118DFFDC-ECAD-4E76-BAFD-B5FA05CEA6B2}">
      <dgm:prSet/>
      <dgm:spPr/>
      <dgm:t>
        <a:bodyPr/>
        <a:lstStyle/>
        <a:p>
          <a:endParaRPr lang="es-MX"/>
        </a:p>
      </dgm:t>
    </dgm:pt>
    <dgm:pt modelId="{85C090E8-1F22-4810-81BF-5C8BDB45FB1C}" type="pres">
      <dgm:prSet presAssocID="{6E51C5BE-1DB8-4AB4-9785-8784EC9DFBEA}" presName="linear" presStyleCnt="0">
        <dgm:presLayoutVars>
          <dgm:animLvl val="lvl"/>
          <dgm:resizeHandles val="exact"/>
        </dgm:presLayoutVars>
      </dgm:prSet>
      <dgm:spPr/>
      <dgm:t>
        <a:bodyPr/>
        <a:lstStyle/>
        <a:p>
          <a:endParaRPr lang="es-MX"/>
        </a:p>
      </dgm:t>
    </dgm:pt>
    <dgm:pt modelId="{CBB87D5B-EB9D-48A6-AD2C-FDACB413B969}" type="pres">
      <dgm:prSet presAssocID="{70BBA5D5-FF61-4495-BA01-AE1A4297E9FA}" presName="parentText" presStyleLbl="node1" presStyleIdx="0" presStyleCnt="2">
        <dgm:presLayoutVars>
          <dgm:chMax val="0"/>
          <dgm:bulletEnabled val="1"/>
        </dgm:presLayoutVars>
      </dgm:prSet>
      <dgm:spPr/>
      <dgm:t>
        <a:bodyPr/>
        <a:lstStyle/>
        <a:p>
          <a:endParaRPr lang="es-MX"/>
        </a:p>
      </dgm:t>
    </dgm:pt>
    <dgm:pt modelId="{8708B8BA-377C-46BB-96C3-F970354834B6}" type="pres">
      <dgm:prSet presAssocID="{C322A6B0-3055-485B-9D7F-8EBD4BC692E9}" presName="spacer" presStyleCnt="0"/>
      <dgm:spPr/>
      <dgm:t>
        <a:bodyPr/>
        <a:lstStyle/>
        <a:p>
          <a:endParaRPr lang="es-MX"/>
        </a:p>
      </dgm:t>
    </dgm:pt>
    <dgm:pt modelId="{DA0BBCF3-C81D-41CB-8436-ABEA8FCD1638}" type="pres">
      <dgm:prSet presAssocID="{D4152DAC-926E-4C97-ACD3-DF681C4A199E}" presName="parentText" presStyleLbl="node1" presStyleIdx="1" presStyleCnt="2" custScaleY="39014">
        <dgm:presLayoutVars>
          <dgm:chMax val="0"/>
          <dgm:bulletEnabled val="1"/>
        </dgm:presLayoutVars>
      </dgm:prSet>
      <dgm:spPr/>
      <dgm:t>
        <a:bodyPr/>
        <a:lstStyle/>
        <a:p>
          <a:endParaRPr lang="es-MX"/>
        </a:p>
      </dgm:t>
    </dgm:pt>
    <dgm:pt modelId="{DFD969F5-58B6-4F0B-9E56-8E56DF8F5581}" type="pres">
      <dgm:prSet presAssocID="{D4152DAC-926E-4C97-ACD3-DF681C4A199E}" presName="childText" presStyleLbl="revTx" presStyleIdx="0" presStyleCnt="1">
        <dgm:presLayoutVars>
          <dgm:bulletEnabled val="1"/>
        </dgm:presLayoutVars>
      </dgm:prSet>
      <dgm:spPr/>
      <dgm:t>
        <a:bodyPr/>
        <a:lstStyle/>
        <a:p>
          <a:endParaRPr lang="es-MX"/>
        </a:p>
      </dgm:t>
    </dgm:pt>
  </dgm:ptLst>
  <dgm:cxnLst>
    <dgm:cxn modelId="{C2CD366F-5FEE-4566-A70C-5B83E2BBE4D4}" type="presOf" srcId="{A2FD9F6C-8DE0-4DA3-9665-277935BC36E0}" destId="{DFD969F5-58B6-4F0B-9E56-8E56DF8F5581}" srcOrd="0" destOrd="0" presId="urn:microsoft.com/office/officeart/2005/8/layout/vList2"/>
    <dgm:cxn modelId="{C4448EF0-6C03-42AE-8E1C-F69E1988A57D}" type="presOf" srcId="{34DF2736-78F5-46C1-84C5-A8F63C99DB48}" destId="{DFD969F5-58B6-4F0B-9E56-8E56DF8F5581}" srcOrd="0" destOrd="1" presId="urn:microsoft.com/office/officeart/2005/8/layout/vList2"/>
    <dgm:cxn modelId="{FA3FF370-1F3D-485F-9B20-29A14DDE62A6}" type="presOf" srcId="{D4152DAC-926E-4C97-ACD3-DF681C4A199E}" destId="{DA0BBCF3-C81D-41CB-8436-ABEA8FCD1638}" srcOrd="0" destOrd="0" presId="urn:microsoft.com/office/officeart/2005/8/layout/vList2"/>
    <dgm:cxn modelId="{F1DBAF72-A1A7-4A32-A57B-6C56A0F7B670}" srcId="{D4152DAC-926E-4C97-ACD3-DF681C4A199E}" destId="{A2FD9F6C-8DE0-4DA3-9665-277935BC36E0}" srcOrd="0" destOrd="0" parTransId="{F6B9079E-1450-4E0C-9BD7-8EA104DDC460}" sibTransId="{9B5FE722-B1A9-4AB4-8F34-F2A1C5F77C56}"/>
    <dgm:cxn modelId="{7977B248-826F-446A-A825-512B10D9B1AC}" type="presOf" srcId="{6E51C5BE-1DB8-4AB4-9785-8784EC9DFBEA}" destId="{85C090E8-1F22-4810-81BF-5C8BDB45FB1C}" srcOrd="0" destOrd="0" presId="urn:microsoft.com/office/officeart/2005/8/layout/vList2"/>
    <dgm:cxn modelId="{6E43A8EF-07AD-490D-B705-24D79423AA1B}" type="presOf" srcId="{70BBA5D5-FF61-4495-BA01-AE1A4297E9FA}" destId="{CBB87D5B-EB9D-48A6-AD2C-FDACB413B969}" srcOrd="0" destOrd="0" presId="urn:microsoft.com/office/officeart/2005/8/layout/vList2"/>
    <dgm:cxn modelId="{118DFFDC-ECAD-4E76-BAFD-B5FA05CEA6B2}" srcId="{6E51C5BE-1DB8-4AB4-9785-8784EC9DFBEA}" destId="{D4152DAC-926E-4C97-ACD3-DF681C4A199E}" srcOrd="1" destOrd="0" parTransId="{AE444E03-CD3F-4B39-A944-FE94FF953FA0}" sibTransId="{0C34B9A2-05CE-48A7-8F68-52FDE7EDEBC6}"/>
    <dgm:cxn modelId="{18F8A1F3-DB27-4E40-AAE5-837060CA2D18}" srcId="{6E51C5BE-1DB8-4AB4-9785-8784EC9DFBEA}" destId="{70BBA5D5-FF61-4495-BA01-AE1A4297E9FA}" srcOrd="0" destOrd="0" parTransId="{A62C3A23-DC35-40A0-841E-D9427EF83428}" sibTransId="{C322A6B0-3055-485B-9D7F-8EBD4BC692E9}"/>
    <dgm:cxn modelId="{49F3DE9D-00CC-4225-BEED-31DF4DC7780B}" srcId="{D4152DAC-926E-4C97-ACD3-DF681C4A199E}" destId="{34DF2736-78F5-46C1-84C5-A8F63C99DB48}" srcOrd="1" destOrd="0" parTransId="{8FCEA22F-39F5-4B0B-A15F-54F4131E50A7}" sibTransId="{9398E66D-12BA-4A04-84D2-37B54B1BD641}"/>
    <dgm:cxn modelId="{36235DB2-804E-4D67-B606-88746DC19AD4}" type="presParOf" srcId="{85C090E8-1F22-4810-81BF-5C8BDB45FB1C}" destId="{CBB87D5B-EB9D-48A6-AD2C-FDACB413B969}" srcOrd="0" destOrd="0" presId="urn:microsoft.com/office/officeart/2005/8/layout/vList2"/>
    <dgm:cxn modelId="{ACC5700D-171A-4CD5-86F0-69A48714710D}" type="presParOf" srcId="{85C090E8-1F22-4810-81BF-5C8BDB45FB1C}" destId="{8708B8BA-377C-46BB-96C3-F970354834B6}" srcOrd="1" destOrd="0" presId="urn:microsoft.com/office/officeart/2005/8/layout/vList2"/>
    <dgm:cxn modelId="{BE0D6F49-F74B-407C-B3E7-D13ECA9FCE84}" type="presParOf" srcId="{85C090E8-1F22-4810-81BF-5C8BDB45FB1C}" destId="{DA0BBCF3-C81D-41CB-8436-ABEA8FCD1638}" srcOrd="2" destOrd="0" presId="urn:microsoft.com/office/officeart/2005/8/layout/vList2"/>
    <dgm:cxn modelId="{9ED10EC3-BB79-4C1C-9699-0941AAB90543}" type="presParOf" srcId="{85C090E8-1F22-4810-81BF-5C8BDB45FB1C}" destId="{DFD969F5-58B6-4F0B-9E56-8E56DF8F5581}"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E51C5BE-1DB8-4AB4-9785-8784EC9DFBEA}"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es-MX"/>
        </a:p>
      </dgm:t>
    </dgm:pt>
    <dgm:pt modelId="{D4152DAC-926E-4C97-ACD3-DF681C4A199E}">
      <dgm:prSet phldrT="[Texto]" custT="1"/>
      <dgm:spPr/>
      <dgm:t>
        <a:bodyPr/>
        <a:lstStyle/>
        <a:p>
          <a:r>
            <a:rPr lang="es-MX" sz="2200" dirty="0" smtClean="0">
              <a:latin typeface="+mj-lt"/>
            </a:rPr>
            <a:t>Ley para la Igualdad entre mujeres y hombres</a:t>
          </a:r>
        </a:p>
      </dgm:t>
    </dgm:pt>
    <dgm:pt modelId="{AE444E03-CD3F-4B39-A944-FE94FF953FA0}" type="parTrans" cxnId="{118DFFDC-ECAD-4E76-BAFD-B5FA05CEA6B2}">
      <dgm:prSet/>
      <dgm:spPr/>
      <dgm:t>
        <a:bodyPr/>
        <a:lstStyle/>
        <a:p>
          <a:endParaRPr lang="es-MX" sz="2200">
            <a:latin typeface="+mj-lt"/>
          </a:endParaRPr>
        </a:p>
      </dgm:t>
    </dgm:pt>
    <dgm:pt modelId="{0C34B9A2-05CE-48A7-8F68-52FDE7EDEBC6}" type="sibTrans" cxnId="{118DFFDC-ECAD-4E76-BAFD-B5FA05CEA6B2}">
      <dgm:prSet/>
      <dgm:spPr/>
      <dgm:t>
        <a:bodyPr/>
        <a:lstStyle/>
        <a:p>
          <a:endParaRPr lang="es-MX" sz="2200">
            <a:latin typeface="+mj-lt"/>
          </a:endParaRPr>
        </a:p>
      </dgm:t>
    </dgm:pt>
    <dgm:pt modelId="{B5D3A6D3-048A-4C29-96A0-E9D55DB31E8A}">
      <dgm:prSet phldrT="[Texto]" custT="1"/>
      <dgm:spPr/>
      <dgm:t>
        <a:bodyPr/>
        <a:lstStyle/>
        <a:p>
          <a:r>
            <a:rPr lang="es-MX" sz="2200" dirty="0" smtClean="0">
              <a:latin typeface="+mj-lt"/>
            </a:rPr>
            <a:t>Art 14 … disposiciones legales necesarias para promover la igualdad…</a:t>
          </a:r>
        </a:p>
      </dgm:t>
    </dgm:pt>
    <dgm:pt modelId="{FCCCFD0F-369C-42D0-9D02-88CC1CCE9AC1}" type="parTrans" cxnId="{437E1385-4E54-4BF7-A1C0-564C2B389D7A}">
      <dgm:prSet/>
      <dgm:spPr/>
      <dgm:t>
        <a:bodyPr/>
        <a:lstStyle/>
        <a:p>
          <a:endParaRPr lang="es-MX" sz="2200">
            <a:latin typeface="+mj-lt"/>
          </a:endParaRPr>
        </a:p>
      </dgm:t>
    </dgm:pt>
    <dgm:pt modelId="{775E826B-3D24-4437-B26A-BC5238E5EB4C}" type="sibTrans" cxnId="{437E1385-4E54-4BF7-A1C0-564C2B389D7A}">
      <dgm:prSet/>
      <dgm:spPr/>
      <dgm:t>
        <a:bodyPr/>
        <a:lstStyle/>
        <a:p>
          <a:endParaRPr lang="es-MX" sz="2200">
            <a:latin typeface="+mj-lt"/>
          </a:endParaRPr>
        </a:p>
      </dgm:t>
    </dgm:pt>
    <dgm:pt modelId="{9418E759-C693-47E7-83C7-DEC9C177B7ED}">
      <dgm:prSet phldrT="[Texto]" custT="1"/>
      <dgm:spPr/>
      <dgm:t>
        <a:bodyPr/>
        <a:lstStyle/>
        <a:p>
          <a:r>
            <a:rPr lang="es-MX" sz="2200" dirty="0" smtClean="0">
              <a:latin typeface="+mj-lt"/>
            </a:rPr>
            <a:t>Art 15 … incorporar en los presupuestos de egresos … asignación de recursos para la política local en materia de igualdad…</a:t>
          </a:r>
        </a:p>
      </dgm:t>
    </dgm:pt>
    <dgm:pt modelId="{39C99E22-B4BF-420A-B250-0FBBE1F0468E}" type="parTrans" cxnId="{735C3280-ADA2-4495-B6AA-990AFBFF5DA3}">
      <dgm:prSet/>
      <dgm:spPr/>
      <dgm:t>
        <a:bodyPr/>
        <a:lstStyle/>
        <a:p>
          <a:endParaRPr lang="es-MX" sz="2200">
            <a:latin typeface="+mj-lt"/>
          </a:endParaRPr>
        </a:p>
      </dgm:t>
    </dgm:pt>
    <dgm:pt modelId="{D5A8AD21-A833-490E-BD03-84DEC871372F}" type="sibTrans" cxnId="{735C3280-ADA2-4495-B6AA-990AFBFF5DA3}">
      <dgm:prSet/>
      <dgm:spPr/>
      <dgm:t>
        <a:bodyPr/>
        <a:lstStyle/>
        <a:p>
          <a:endParaRPr lang="es-MX" sz="2200">
            <a:latin typeface="+mj-lt"/>
          </a:endParaRPr>
        </a:p>
      </dgm:t>
    </dgm:pt>
    <dgm:pt modelId="{04F2C5DA-F656-4B94-A06E-1A93F268CD97}">
      <dgm:prSet phldrT="[Texto]" custT="1"/>
      <dgm:spPr/>
      <dgm:t>
        <a:bodyPr/>
        <a:lstStyle/>
        <a:p>
          <a:endParaRPr lang="es-MX" sz="2200" dirty="0" smtClean="0">
            <a:latin typeface="+mj-lt"/>
          </a:endParaRPr>
        </a:p>
      </dgm:t>
    </dgm:pt>
    <dgm:pt modelId="{503E89D3-41E3-436E-8039-7EA2B3F0AB52}" type="parTrans" cxnId="{A888CE68-8CFA-4544-949C-3E5379DBE103}">
      <dgm:prSet/>
      <dgm:spPr/>
      <dgm:t>
        <a:bodyPr/>
        <a:lstStyle/>
        <a:p>
          <a:endParaRPr lang="es-MX" sz="2200">
            <a:latin typeface="+mj-lt"/>
          </a:endParaRPr>
        </a:p>
      </dgm:t>
    </dgm:pt>
    <dgm:pt modelId="{566CA883-9648-44C9-AFD5-1A3FD100B753}" type="sibTrans" cxnId="{A888CE68-8CFA-4544-949C-3E5379DBE103}">
      <dgm:prSet/>
      <dgm:spPr/>
      <dgm:t>
        <a:bodyPr/>
        <a:lstStyle/>
        <a:p>
          <a:endParaRPr lang="es-MX" sz="2200">
            <a:latin typeface="+mj-lt"/>
          </a:endParaRPr>
        </a:p>
      </dgm:t>
    </dgm:pt>
    <dgm:pt modelId="{15E08099-4AA3-45DE-90C4-21391A1AE399}">
      <dgm:prSet phldrT="[Texto]" custT="1"/>
      <dgm:spPr>
        <a:solidFill>
          <a:schemeClr val="bg2">
            <a:lumMod val="50000"/>
          </a:schemeClr>
        </a:solidFill>
      </dgm:spPr>
      <dgm:t>
        <a:bodyPr/>
        <a:lstStyle/>
        <a:p>
          <a:r>
            <a:rPr lang="es-MX" sz="2200" dirty="0" smtClean="0">
              <a:latin typeface="+mj-lt"/>
              <a:cs typeface="Arial" pitchFamily="34" charset="0"/>
            </a:rPr>
            <a:t>Ley Federal de Presupuesto y Responsabilidad Hacendaria</a:t>
          </a:r>
          <a:endParaRPr lang="es-MX" sz="2200" dirty="0" smtClean="0">
            <a:latin typeface="+mj-lt"/>
          </a:endParaRPr>
        </a:p>
      </dgm:t>
    </dgm:pt>
    <dgm:pt modelId="{4DF191A8-D1E6-4797-B02B-056801403941}" type="parTrans" cxnId="{4F6B1772-7D3C-45D9-A53D-5671047F331E}">
      <dgm:prSet/>
      <dgm:spPr/>
      <dgm:t>
        <a:bodyPr/>
        <a:lstStyle/>
        <a:p>
          <a:endParaRPr lang="es-MX" sz="2200">
            <a:latin typeface="+mj-lt"/>
          </a:endParaRPr>
        </a:p>
      </dgm:t>
    </dgm:pt>
    <dgm:pt modelId="{FD6B6F3C-C1FE-4924-AC2A-02931BFCA9A7}" type="sibTrans" cxnId="{4F6B1772-7D3C-45D9-A53D-5671047F331E}">
      <dgm:prSet/>
      <dgm:spPr/>
      <dgm:t>
        <a:bodyPr/>
        <a:lstStyle/>
        <a:p>
          <a:endParaRPr lang="es-MX" sz="2200">
            <a:latin typeface="+mj-lt"/>
          </a:endParaRPr>
        </a:p>
      </dgm:t>
    </dgm:pt>
    <dgm:pt modelId="{7BD549DB-ADAD-438A-9DEB-421052507399}">
      <dgm:prSet custT="1"/>
      <dgm:spPr/>
      <dgm:t>
        <a:bodyPr/>
        <a:lstStyle/>
        <a:p>
          <a:r>
            <a:rPr lang="es-MX" sz="2200" dirty="0" smtClean="0">
              <a:latin typeface="+mj-lt"/>
              <a:cs typeface="Arial" pitchFamily="34" charset="0"/>
            </a:rPr>
            <a:t>Art 1 Los recursos públicos deberán realizarse con criterios de legalidad, honestidad, eficiencia, eficacia, economía, racionalidad, austeridad, transparencia, control, rendición de cuentas y equidad de género.</a:t>
          </a:r>
          <a:endParaRPr lang="es-MX" sz="2200" dirty="0" smtClean="0">
            <a:latin typeface="+mj-lt"/>
            <a:cs typeface="Arial" pitchFamily="34" charset="0"/>
          </a:endParaRPr>
        </a:p>
      </dgm:t>
    </dgm:pt>
    <dgm:pt modelId="{558968FA-5111-4F44-8F7B-5F9A262C58A6}" type="parTrans" cxnId="{A9AB02CC-05F9-4247-8DAB-98C4E263E3C4}">
      <dgm:prSet/>
      <dgm:spPr/>
      <dgm:t>
        <a:bodyPr/>
        <a:lstStyle/>
        <a:p>
          <a:endParaRPr lang="es-MX" sz="2200">
            <a:latin typeface="+mj-lt"/>
          </a:endParaRPr>
        </a:p>
      </dgm:t>
    </dgm:pt>
    <dgm:pt modelId="{B997E081-704B-45C2-8B8F-013BFF190DC7}" type="sibTrans" cxnId="{A9AB02CC-05F9-4247-8DAB-98C4E263E3C4}">
      <dgm:prSet/>
      <dgm:spPr/>
      <dgm:t>
        <a:bodyPr/>
        <a:lstStyle/>
        <a:p>
          <a:endParaRPr lang="es-MX" sz="2200">
            <a:latin typeface="+mj-lt"/>
          </a:endParaRPr>
        </a:p>
      </dgm:t>
    </dgm:pt>
    <dgm:pt modelId="{85C090E8-1F22-4810-81BF-5C8BDB45FB1C}" type="pres">
      <dgm:prSet presAssocID="{6E51C5BE-1DB8-4AB4-9785-8784EC9DFBEA}" presName="linear" presStyleCnt="0">
        <dgm:presLayoutVars>
          <dgm:animLvl val="lvl"/>
          <dgm:resizeHandles val="exact"/>
        </dgm:presLayoutVars>
      </dgm:prSet>
      <dgm:spPr/>
      <dgm:t>
        <a:bodyPr/>
        <a:lstStyle/>
        <a:p>
          <a:endParaRPr lang="es-MX"/>
        </a:p>
      </dgm:t>
    </dgm:pt>
    <dgm:pt modelId="{DA0BBCF3-C81D-41CB-8436-ABEA8FCD1638}" type="pres">
      <dgm:prSet presAssocID="{D4152DAC-926E-4C97-ACD3-DF681C4A199E}" presName="parentText" presStyleLbl="node1" presStyleIdx="0" presStyleCnt="2" custScaleY="39014">
        <dgm:presLayoutVars>
          <dgm:chMax val="0"/>
          <dgm:bulletEnabled val="1"/>
        </dgm:presLayoutVars>
      </dgm:prSet>
      <dgm:spPr/>
      <dgm:t>
        <a:bodyPr/>
        <a:lstStyle/>
        <a:p>
          <a:endParaRPr lang="es-MX"/>
        </a:p>
      </dgm:t>
    </dgm:pt>
    <dgm:pt modelId="{DFD969F5-58B6-4F0B-9E56-8E56DF8F5581}" type="pres">
      <dgm:prSet presAssocID="{D4152DAC-926E-4C97-ACD3-DF681C4A199E}" presName="childText" presStyleLbl="revTx" presStyleIdx="0" presStyleCnt="2">
        <dgm:presLayoutVars>
          <dgm:bulletEnabled val="1"/>
        </dgm:presLayoutVars>
      </dgm:prSet>
      <dgm:spPr/>
      <dgm:t>
        <a:bodyPr/>
        <a:lstStyle/>
        <a:p>
          <a:endParaRPr lang="es-MX"/>
        </a:p>
      </dgm:t>
    </dgm:pt>
    <dgm:pt modelId="{74819852-E4F3-4327-B55F-22DCE00F083A}" type="pres">
      <dgm:prSet presAssocID="{15E08099-4AA3-45DE-90C4-21391A1AE399}" presName="parentText" presStyleLbl="node1" presStyleIdx="1" presStyleCnt="2" custScaleY="78257">
        <dgm:presLayoutVars>
          <dgm:chMax val="0"/>
          <dgm:bulletEnabled val="1"/>
        </dgm:presLayoutVars>
      </dgm:prSet>
      <dgm:spPr/>
      <dgm:t>
        <a:bodyPr/>
        <a:lstStyle/>
        <a:p>
          <a:endParaRPr lang="es-MX"/>
        </a:p>
      </dgm:t>
    </dgm:pt>
    <dgm:pt modelId="{26D149A6-D199-4779-8590-CD9A1F3E6FA8}" type="pres">
      <dgm:prSet presAssocID="{15E08099-4AA3-45DE-90C4-21391A1AE399}" presName="childText" presStyleLbl="revTx" presStyleIdx="1" presStyleCnt="2">
        <dgm:presLayoutVars>
          <dgm:bulletEnabled val="1"/>
        </dgm:presLayoutVars>
      </dgm:prSet>
      <dgm:spPr/>
    </dgm:pt>
  </dgm:ptLst>
  <dgm:cxnLst>
    <dgm:cxn modelId="{168BF8EE-4B3B-48D9-AA1B-4D80BD6A1789}" type="presOf" srcId="{D4152DAC-926E-4C97-ACD3-DF681C4A199E}" destId="{DA0BBCF3-C81D-41CB-8436-ABEA8FCD1638}" srcOrd="0" destOrd="0" presId="urn:microsoft.com/office/officeart/2005/8/layout/vList2"/>
    <dgm:cxn modelId="{118DFFDC-ECAD-4E76-BAFD-B5FA05CEA6B2}" srcId="{6E51C5BE-1DB8-4AB4-9785-8784EC9DFBEA}" destId="{D4152DAC-926E-4C97-ACD3-DF681C4A199E}" srcOrd="0" destOrd="0" parTransId="{AE444E03-CD3F-4B39-A944-FE94FF953FA0}" sibTransId="{0C34B9A2-05CE-48A7-8F68-52FDE7EDEBC6}"/>
    <dgm:cxn modelId="{6DE26F8D-13B0-4B94-86BE-5FF0B9F04BD1}" type="presOf" srcId="{7BD549DB-ADAD-438A-9DEB-421052507399}" destId="{26D149A6-D199-4779-8590-CD9A1F3E6FA8}" srcOrd="0" destOrd="0" presId="urn:microsoft.com/office/officeart/2005/8/layout/vList2"/>
    <dgm:cxn modelId="{BB7AF0CD-BA78-44C3-9AC6-AA2104B1AD18}" type="presOf" srcId="{B5D3A6D3-048A-4C29-96A0-E9D55DB31E8A}" destId="{DFD969F5-58B6-4F0B-9E56-8E56DF8F5581}" srcOrd="0" destOrd="0" presId="urn:microsoft.com/office/officeart/2005/8/layout/vList2"/>
    <dgm:cxn modelId="{5A7539E4-D516-4CED-99B0-C712C7B88A66}" type="presOf" srcId="{9418E759-C693-47E7-83C7-DEC9C177B7ED}" destId="{DFD969F5-58B6-4F0B-9E56-8E56DF8F5581}" srcOrd="0" destOrd="2" presId="urn:microsoft.com/office/officeart/2005/8/layout/vList2"/>
    <dgm:cxn modelId="{A904414A-8CF5-48AC-85AD-DDAE37289635}" type="presOf" srcId="{04F2C5DA-F656-4B94-A06E-1A93F268CD97}" destId="{DFD969F5-58B6-4F0B-9E56-8E56DF8F5581}" srcOrd="0" destOrd="1" presId="urn:microsoft.com/office/officeart/2005/8/layout/vList2"/>
    <dgm:cxn modelId="{4F6B1772-7D3C-45D9-A53D-5671047F331E}" srcId="{6E51C5BE-1DB8-4AB4-9785-8784EC9DFBEA}" destId="{15E08099-4AA3-45DE-90C4-21391A1AE399}" srcOrd="1" destOrd="0" parTransId="{4DF191A8-D1E6-4797-B02B-056801403941}" sibTransId="{FD6B6F3C-C1FE-4924-AC2A-02931BFCA9A7}"/>
    <dgm:cxn modelId="{A888CE68-8CFA-4544-949C-3E5379DBE103}" srcId="{D4152DAC-926E-4C97-ACD3-DF681C4A199E}" destId="{04F2C5DA-F656-4B94-A06E-1A93F268CD97}" srcOrd="1" destOrd="0" parTransId="{503E89D3-41E3-436E-8039-7EA2B3F0AB52}" sibTransId="{566CA883-9648-44C9-AFD5-1A3FD100B753}"/>
    <dgm:cxn modelId="{A9AB02CC-05F9-4247-8DAB-98C4E263E3C4}" srcId="{15E08099-4AA3-45DE-90C4-21391A1AE399}" destId="{7BD549DB-ADAD-438A-9DEB-421052507399}" srcOrd="0" destOrd="0" parTransId="{558968FA-5111-4F44-8F7B-5F9A262C58A6}" sibTransId="{B997E081-704B-45C2-8B8F-013BFF190DC7}"/>
    <dgm:cxn modelId="{0D7BAF80-AFA6-4D81-B4D5-34192CD7D90F}" type="presOf" srcId="{15E08099-4AA3-45DE-90C4-21391A1AE399}" destId="{74819852-E4F3-4327-B55F-22DCE00F083A}" srcOrd="0" destOrd="0" presId="urn:microsoft.com/office/officeart/2005/8/layout/vList2"/>
    <dgm:cxn modelId="{E90C6D3F-18CB-45E9-979E-B234386E354B}" type="presOf" srcId="{6E51C5BE-1DB8-4AB4-9785-8784EC9DFBEA}" destId="{85C090E8-1F22-4810-81BF-5C8BDB45FB1C}" srcOrd="0" destOrd="0" presId="urn:microsoft.com/office/officeart/2005/8/layout/vList2"/>
    <dgm:cxn modelId="{437E1385-4E54-4BF7-A1C0-564C2B389D7A}" srcId="{D4152DAC-926E-4C97-ACD3-DF681C4A199E}" destId="{B5D3A6D3-048A-4C29-96A0-E9D55DB31E8A}" srcOrd="0" destOrd="0" parTransId="{FCCCFD0F-369C-42D0-9D02-88CC1CCE9AC1}" sibTransId="{775E826B-3D24-4437-B26A-BC5238E5EB4C}"/>
    <dgm:cxn modelId="{735C3280-ADA2-4495-B6AA-990AFBFF5DA3}" srcId="{D4152DAC-926E-4C97-ACD3-DF681C4A199E}" destId="{9418E759-C693-47E7-83C7-DEC9C177B7ED}" srcOrd="2" destOrd="0" parTransId="{39C99E22-B4BF-420A-B250-0FBBE1F0468E}" sibTransId="{D5A8AD21-A833-490E-BD03-84DEC871372F}"/>
    <dgm:cxn modelId="{CBB12FA7-F435-44BD-AD98-D534765FEF09}" type="presParOf" srcId="{85C090E8-1F22-4810-81BF-5C8BDB45FB1C}" destId="{DA0BBCF3-C81D-41CB-8436-ABEA8FCD1638}" srcOrd="0" destOrd="0" presId="urn:microsoft.com/office/officeart/2005/8/layout/vList2"/>
    <dgm:cxn modelId="{420A6022-76F0-4895-A882-7A0FD19A49E2}" type="presParOf" srcId="{85C090E8-1F22-4810-81BF-5C8BDB45FB1C}" destId="{DFD969F5-58B6-4F0B-9E56-8E56DF8F5581}" srcOrd="1" destOrd="0" presId="urn:microsoft.com/office/officeart/2005/8/layout/vList2"/>
    <dgm:cxn modelId="{DD4C2F0A-715C-4132-9A28-639A76FF1475}" type="presParOf" srcId="{85C090E8-1F22-4810-81BF-5C8BDB45FB1C}" destId="{74819852-E4F3-4327-B55F-22DCE00F083A}" srcOrd="2" destOrd="0" presId="urn:microsoft.com/office/officeart/2005/8/layout/vList2"/>
    <dgm:cxn modelId="{8309AE04-8AF2-4D83-A625-AE282BAC2D4C}" type="presParOf" srcId="{85C090E8-1F22-4810-81BF-5C8BDB45FB1C}" destId="{26D149A6-D199-4779-8590-CD9A1F3E6FA8}"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E51C5BE-1DB8-4AB4-9785-8784EC9DFBEA}"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es-MX"/>
        </a:p>
      </dgm:t>
    </dgm:pt>
    <dgm:pt modelId="{7BD549DB-ADAD-438A-9DEB-421052507399}">
      <dgm:prSet custT="1"/>
      <dgm:spPr/>
      <dgm:t>
        <a:bodyPr/>
        <a:lstStyle/>
        <a:p>
          <a:r>
            <a:rPr lang="es-MX" sz="2200" dirty="0" smtClean="0">
              <a:latin typeface="+mj-lt"/>
              <a:cs typeface="Arial" pitchFamily="34" charset="0"/>
            </a:rPr>
            <a:t>Art 28 El proyecto de presupuesto de Egresos se presentará y aprobará cuando menos, con forme a la siguiente clasificación:</a:t>
          </a:r>
          <a:endParaRPr lang="es-MX" sz="2200" dirty="0" smtClean="0">
            <a:latin typeface="+mj-lt"/>
            <a:cs typeface="Arial" pitchFamily="34" charset="0"/>
          </a:endParaRPr>
        </a:p>
      </dgm:t>
    </dgm:pt>
    <dgm:pt modelId="{B997E081-704B-45C2-8B8F-013BFF190DC7}" type="sibTrans" cxnId="{A9AB02CC-05F9-4247-8DAB-98C4E263E3C4}">
      <dgm:prSet/>
      <dgm:spPr/>
      <dgm:t>
        <a:bodyPr/>
        <a:lstStyle/>
        <a:p>
          <a:endParaRPr lang="es-MX" sz="2200">
            <a:latin typeface="+mj-lt"/>
          </a:endParaRPr>
        </a:p>
      </dgm:t>
    </dgm:pt>
    <dgm:pt modelId="{558968FA-5111-4F44-8F7B-5F9A262C58A6}" type="parTrans" cxnId="{A9AB02CC-05F9-4247-8DAB-98C4E263E3C4}">
      <dgm:prSet/>
      <dgm:spPr/>
      <dgm:t>
        <a:bodyPr/>
        <a:lstStyle/>
        <a:p>
          <a:endParaRPr lang="es-MX" sz="2200">
            <a:latin typeface="+mj-lt"/>
          </a:endParaRPr>
        </a:p>
      </dgm:t>
    </dgm:pt>
    <dgm:pt modelId="{04F2C5DA-F656-4B94-A06E-1A93F268CD97}">
      <dgm:prSet phldrT="[Texto]" custT="1"/>
      <dgm:spPr>
        <a:solidFill>
          <a:schemeClr val="bg2">
            <a:lumMod val="50000"/>
          </a:schemeClr>
        </a:solidFill>
      </dgm:spPr>
      <dgm:t>
        <a:bodyPr/>
        <a:lstStyle/>
        <a:p>
          <a:r>
            <a:rPr lang="es-MX" sz="2200" dirty="0" smtClean="0">
              <a:latin typeface="+mj-lt"/>
              <a:cs typeface="Arial" pitchFamily="34" charset="0"/>
            </a:rPr>
            <a:t>Ley Federal de Presupuesto y Responsabilidad Hacendaria</a:t>
          </a:r>
          <a:endParaRPr lang="es-MX" sz="2200" dirty="0" smtClean="0">
            <a:latin typeface="+mj-lt"/>
          </a:endParaRPr>
        </a:p>
      </dgm:t>
    </dgm:pt>
    <dgm:pt modelId="{566CA883-9648-44C9-AFD5-1A3FD100B753}" type="sibTrans" cxnId="{A888CE68-8CFA-4544-949C-3E5379DBE103}">
      <dgm:prSet/>
      <dgm:spPr/>
      <dgm:t>
        <a:bodyPr/>
        <a:lstStyle/>
        <a:p>
          <a:endParaRPr lang="es-MX" sz="2200">
            <a:latin typeface="+mj-lt"/>
          </a:endParaRPr>
        </a:p>
      </dgm:t>
    </dgm:pt>
    <dgm:pt modelId="{503E89D3-41E3-436E-8039-7EA2B3F0AB52}" type="parTrans" cxnId="{A888CE68-8CFA-4544-949C-3E5379DBE103}">
      <dgm:prSet/>
      <dgm:spPr/>
      <dgm:t>
        <a:bodyPr/>
        <a:lstStyle/>
        <a:p>
          <a:endParaRPr lang="es-MX" sz="2200">
            <a:latin typeface="+mj-lt"/>
          </a:endParaRPr>
        </a:p>
      </dgm:t>
    </dgm:pt>
    <dgm:pt modelId="{71BEF73C-167D-4924-A968-0E332A2EA406}">
      <dgm:prSet custT="1"/>
      <dgm:spPr/>
      <dgm:t>
        <a:bodyPr/>
        <a:lstStyle/>
        <a:p>
          <a:r>
            <a:rPr lang="es-MX" sz="2200" dirty="0" smtClean="0">
              <a:latin typeface="+mj-lt"/>
              <a:cs typeface="Arial" pitchFamily="34" charset="0"/>
            </a:rPr>
            <a:t>Administrativa</a:t>
          </a:r>
          <a:endParaRPr lang="es-MX" sz="2200" dirty="0" smtClean="0">
            <a:latin typeface="+mj-lt"/>
            <a:cs typeface="Arial" pitchFamily="34" charset="0"/>
          </a:endParaRPr>
        </a:p>
      </dgm:t>
    </dgm:pt>
    <dgm:pt modelId="{648B4310-C0B9-4694-A59F-64874648CE63}" type="parTrans" cxnId="{A78E9E2C-4C5D-48E6-8C5D-70BD4EA8DD78}">
      <dgm:prSet/>
      <dgm:spPr/>
      <dgm:t>
        <a:bodyPr/>
        <a:lstStyle/>
        <a:p>
          <a:endParaRPr lang="es-MX" sz="2200"/>
        </a:p>
      </dgm:t>
    </dgm:pt>
    <dgm:pt modelId="{A67D658A-0D62-476D-9736-80BE31A79FF6}" type="sibTrans" cxnId="{A78E9E2C-4C5D-48E6-8C5D-70BD4EA8DD78}">
      <dgm:prSet/>
      <dgm:spPr/>
      <dgm:t>
        <a:bodyPr/>
        <a:lstStyle/>
        <a:p>
          <a:endParaRPr lang="es-MX" sz="2200"/>
        </a:p>
      </dgm:t>
    </dgm:pt>
    <dgm:pt modelId="{2AFBC908-83A1-4C44-A567-7DC174D37C08}">
      <dgm:prSet custT="1"/>
      <dgm:spPr/>
      <dgm:t>
        <a:bodyPr/>
        <a:lstStyle/>
        <a:p>
          <a:r>
            <a:rPr lang="es-MX" sz="2200" dirty="0" smtClean="0">
              <a:latin typeface="+mj-lt"/>
              <a:cs typeface="Arial" pitchFamily="34" charset="0"/>
            </a:rPr>
            <a:t>Funcional y programática</a:t>
          </a:r>
          <a:endParaRPr lang="es-MX" sz="2200" dirty="0" smtClean="0">
            <a:latin typeface="+mj-lt"/>
            <a:cs typeface="Arial" pitchFamily="34" charset="0"/>
          </a:endParaRPr>
        </a:p>
      </dgm:t>
    </dgm:pt>
    <dgm:pt modelId="{351C5C8B-EB7C-43D8-B442-AD3FC03CA780}" type="parTrans" cxnId="{5EC54D8C-93CA-4BC0-A5CF-95B0EC1BB86A}">
      <dgm:prSet/>
      <dgm:spPr/>
      <dgm:t>
        <a:bodyPr/>
        <a:lstStyle/>
        <a:p>
          <a:endParaRPr lang="es-MX" sz="2200"/>
        </a:p>
      </dgm:t>
    </dgm:pt>
    <dgm:pt modelId="{147E5C3E-453D-4649-BA08-3DE73BF71472}" type="sibTrans" cxnId="{5EC54D8C-93CA-4BC0-A5CF-95B0EC1BB86A}">
      <dgm:prSet/>
      <dgm:spPr/>
      <dgm:t>
        <a:bodyPr/>
        <a:lstStyle/>
        <a:p>
          <a:endParaRPr lang="es-MX" sz="2200"/>
        </a:p>
      </dgm:t>
    </dgm:pt>
    <dgm:pt modelId="{659E76E8-DC1B-4E2D-89C9-019163399A35}">
      <dgm:prSet custT="1"/>
      <dgm:spPr/>
      <dgm:t>
        <a:bodyPr/>
        <a:lstStyle/>
        <a:p>
          <a:r>
            <a:rPr lang="es-MX" sz="2200" dirty="0" smtClean="0">
              <a:latin typeface="+mj-lt"/>
              <a:cs typeface="Arial" pitchFamily="34" charset="0"/>
            </a:rPr>
            <a:t>Económica</a:t>
          </a:r>
          <a:endParaRPr lang="es-MX" sz="2200" dirty="0" smtClean="0">
            <a:latin typeface="+mj-lt"/>
            <a:cs typeface="Arial" pitchFamily="34" charset="0"/>
          </a:endParaRPr>
        </a:p>
      </dgm:t>
    </dgm:pt>
    <dgm:pt modelId="{F50537BF-1540-4C75-B5B2-A893B2D87A62}" type="parTrans" cxnId="{157D25CE-3855-40F3-ADC1-02679BF7400F}">
      <dgm:prSet/>
      <dgm:spPr/>
      <dgm:t>
        <a:bodyPr/>
        <a:lstStyle/>
        <a:p>
          <a:endParaRPr lang="es-MX" sz="2200"/>
        </a:p>
      </dgm:t>
    </dgm:pt>
    <dgm:pt modelId="{8912BACE-E503-4174-B727-E4A260972612}" type="sibTrans" cxnId="{157D25CE-3855-40F3-ADC1-02679BF7400F}">
      <dgm:prSet/>
      <dgm:spPr/>
      <dgm:t>
        <a:bodyPr/>
        <a:lstStyle/>
        <a:p>
          <a:endParaRPr lang="es-MX" sz="2200"/>
        </a:p>
      </dgm:t>
    </dgm:pt>
    <dgm:pt modelId="{9735F1ED-562A-4018-BDAF-5E9D2A58691B}">
      <dgm:prSet custT="1"/>
      <dgm:spPr/>
      <dgm:t>
        <a:bodyPr/>
        <a:lstStyle/>
        <a:p>
          <a:r>
            <a:rPr lang="es-MX" sz="2200" dirty="0" smtClean="0">
              <a:latin typeface="+mj-lt"/>
              <a:cs typeface="Arial" pitchFamily="34" charset="0"/>
            </a:rPr>
            <a:t>Geográfica</a:t>
          </a:r>
          <a:endParaRPr lang="es-MX" sz="2200" dirty="0" smtClean="0">
            <a:latin typeface="+mj-lt"/>
            <a:cs typeface="Arial" pitchFamily="34" charset="0"/>
          </a:endParaRPr>
        </a:p>
      </dgm:t>
    </dgm:pt>
    <dgm:pt modelId="{828AA861-DF37-4A07-BF1E-E604A8D0780B}" type="parTrans" cxnId="{0F8819AE-A891-4EA9-9E64-D675D77BE90A}">
      <dgm:prSet/>
      <dgm:spPr/>
      <dgm:t>
        <a:bodyPr/>
        <a:lstStyle/>
        <a:p>
          <a:endParaRPr lang="es-MX" sz="2200"/>
        </a:p>
      </dgm:t>
    </dgm:pt>
    <dgm:pt modelId="{C08B64CA-41B1-46DB-9C42-238B2A2A18CE}" type="sibTrans" cxnId="{0F8819AE-A891-4EA9-9E64-D675D77BE90A}">
      <dgm:prSet/>
      <dgm:spPr/>
      <dgm:t>
        <a:bodyPr/>
        <a:lstStyle/>
        <a:p>
          <a:endParaRPr lang="es-MX" sz="2200"/>
        </a:p>
      </dgm:t>
    </dgm:pt>
    <dgm:pt modelId="{926C6ED4-E581-4C0C-A664-2898BAAE159F}">
      <dgm:prSet custT="1"/>
      <dgm:spPr/>
      <dgm:t>
        <a:bodyPr/>
        <a:lstStyle/>
        <a:p>
          <a:r>
            <a:rPr lang="es-MX" sz="2200" dirty="0" smtClean="0">
              <a:latin typeface="+mj-lt"/>
              <a:cs typeface="Arial" pitchFamily="34" charset="0"/>
            </a:rPr>
            <a:t>Género (base y destino)</a:t>
          </a:r>
          <a:endParaRPr lang="es-MX" sz="2200" dirty="0" smtClean="0">
            <a:latin typeface="+mj-lt"/>
            <a:cs typeface="Arial" pitchFamily="34" charset="0"/>
          </a:endParaRPr>
        </a:p>
      </dgm:t>
    </dgm:pt>
    <dgm:pt modelId="{78E41569-57CB-4162-A110-163A4EF413A2}" type="parTrans" cxnId="{8FB51BDE-43EC-4819-B229-62E5C2EEC0FC}">
      <dgm:prSet/>
      <dgm:spPr/>
      <dgm:t>
        <a:bodyPr/>
        <a:lstStyle/>
        <a:p>
          <a:endParaRPr lang="es-MX" sz="2200"/>
        </a:p>
      </dgm:t>
    </dgm:pt>
    <dgm:pt modelId="{D2069268-A2DA-455D-B3E3-BB2C1E11B3AB}" type="sibTrans" cxnId="{8FB51BDE-43EC-4819-B229-62E5C2EEC0FC}">
      <dgm:prSet/>
      <dgm:spPr/>
      <dgm:t>
        <a:bodyPr/>
        <a:lstStyle/>
        <a:p>
          <a:endParaRPr lang="es-MX" sz="2200"/>
        </a:p>
      </dgm:t>
    </dgm:pt>
    <dgm:pt modelId="{A3BBF5D6-4417-427F-B7B9-17F6CA2DAF1E}">
      <dgm:prSet custT="1"/>
      <dgm:spPr/>
      <dgm:t>
        <a:bodyPr/>
        <a:lstStyle/>
        <a:p>
          <a:endParaRPr lang="es-MX" sz="2200" dirty="0" smtClean="0">
            <a:latin typeface="+mj-lt"/>
            <a:cs typeface="Arial" pitchFamily="34" charset="0"/>
          </a:endParaRPr>
        </a:p>
      </dgm:t>
    </dgm:pt>
    <dgm:pt modelId="{97CB72B1-3D6B-47B2-B31A-F94919E54A75}" type="parTrans" cxnId="{B91D1CE1-E4B2-4818-AF6C-DEE4C9A0ABCF}">
      <dgm:prSet/>
      <dgm:spPr/>
      <dgm:t>
        <a:bodyPr/>
        <a:lstStyle/>
        <a:p>
          <a:endParaRPr lang="es-MX"/>
        </a:p>
      </dgm:t>
    </dgm:pt>
    <dgm:pt modelId="{3BD37147-E19D-48A8-9281-EEE802225639}" type="sibTrans" cxnId="{B91D1CE1-E4B2-4818-AF6C-DEE4C9A0ABCF}">
      <dgm:prSet/>
      <dgm:spPr/>
      <dgm:t>
        <a:bodyPr/>
        <a:lstStyle/>
        <a:p>
          <a:endParaRPr lang="es-MX"/>
        </a:p>
      </dgm:t>
    </dgm:pt>
    <dgm:pt modelId="{85C090E8-1F22-4810-81BF-5C8BDB45FB1C}" type="pres">
      <dgm:prSet presAssocID="{6E51C5BE-1DB8-4AB4-9785-8784EC9DFBEA}" presName="linear" presStyleCnt="0">
        <dgm:presLayoutVars>
          <dgm:animLvl val="lvl"/>
          <dgm:resizeHandles val="exact"/>
        </dgm:presLayoutVars>
      </dgm:prSet>
      <dgm:spPr/>
      <dgm:t>
        <a:bodyPr/>
        <a:lstStyle/>
        <a:p>
          <a:endParaRPr lang="es-MX"/>
        </a:p>
      </dgm:t>
    </dgm:pt>
    <dgm:pt modelId="{21EB841A-69B8-4B8A-9194-7E154559CF79}" type="pres">
      <dgm:prSet presAssocID="{04F2C5DA-F656-4B94-A06E-1A93F268CD97}" presName="parentText" presStyleLbl="node1" presStyleIdx="0" presStyleCnt="1">
        <dgm:presLayoutVars>
          <dgm:chMax val="0"/>
          <dgm:bulletEnabled val="1"/>
        </dgm:presLayoutVars>
      </dgm:prSet>
      <dgm:spPr/>
      <dgm:t>
        <a:bodyPr/>
        <a:lstStyle/>
        <a:p>
          <a:endParaRPr lang="es-MX"/>
        </a:p>
      </dgm:t>
    </dgm:pt>
    <dgm:pt modelId="{FD785536-DF11-4615-9762-68302CF87CAF}" type="pres">
      <dgm:prSet presAssocID="{04F2C5DA-F656-4B94-A06E-1A93F268CD97}" presName="childText" presStyleLbl="revTx" presStyleIdx="0" presStyleCnt="1">
        <dgm:presLayoutVars>
          <dgm:bulletEnabled val="1"/>
        </dgm:presLayoutVars>
      </dgm:prSet>
      <dgm:spPr/>
      <dgm:t>
        <a:bodyPr/>
        <a:lstStyle/>
        <a:p>
          <a:endParaRPr lang="es-MX"/>
        </a:p>
      </dgm:t>
    </dgm:pt>
  </dgm:ptLst>
  <dgm:cxnLst>
    <dgm:cxn modelId="{5EE0D156-1D32-4654-B330-EDAD677F5F38}" type="presOf" srcId="{659E76E8-DC1B-4E2D-89C9-019163399A35}" destId="{FD785536-DF11-4615-9762-68302CF87CAF}" srcOrd="0" destOrd="4" presId="urn:microsoft.com/office/officeart/2005/8/layout/vList2"/>
    <dgm:cxn modelId="{A78E9E2C-4C5D-48E6-8C5D-70BD4EA8DD78}" srcId="{A3BBF5D6-4417-427F-B7B9-17F6CA2DAF1E}" destId="{71BEF73C-167D-4924-A968-0E332A2EA406}" srcOrd="0" destOrd="0" parTransId="{648B4310-C0B9-4694-A59F-64874648CE63}" sibTransId="{A67D658A-0D62-476D-9736-80BE31A79FF6}"/>
    <dgm:cxn modelId="{9B9A5FC6-1B02-4098-A36D-6E8F41061B80}" type="presOf" srcId="{04F2C5DA-F656-4B94-A06E-1A93F268CD97}" destId="{21EB841A-69B8-4B8A-9194-7E154559CF79}" srcOrd="0" destOrd="0" presId="urn:microsoft.com/office/officeart/2005/8/layout/vList2"/>
    <dgm:cxn modelId="{6300721A-A6F0-4030-85EC-04F427BF5DEB}" type="presOf" srcId="{2AFBC908-83A1-4C44-A567-7DC174D37C08}" destId="{FD785536-DF11-4615-9762-68302CF87CAF}" srcOrd="0" destOrd="3" presId="urn:microsoft.com/office/officeart/2005/8/layout/vList2"/>
    <dgm:cxn modelId="{157D25CE-3855-40F3-ADC1-02679BF7400F}" srcId="{A3BBF5D6-4417-427F-B7B9-17F6CA2DAF1E}" destId="{659E76E8-DC1B-4E2D-89C9-019163399A35}" srcOrd="2" destOrd="0" parTransId="{F50537BF-1540-4C75-B5B2-A893B2D87A62}" sibTransId="{8912BACE-E503-4174-B727-E4A260972612}"/>
    <dgm:cxn modelId="{A9AB02CC-05F9-4247-8DAB-98C4E263E3C4}" srcId="{04F2C5DA-F656-4B94-A06E-1A93F268CD97}" destId="{7BD549DB-ADAD-438A-9DEB-421052507399}" srcOrd="0" destOrd="0" parTransId="{558968FA-5111-4F44-8F7B-5F9A262C58A6}" sibTransId="{B997E081-704B-45C2-8B8F-013BFF190DC7}"/>
    <dgm:cxn modelId="{945DBD29-5D3D-4DD8-A138-A7CBBEA3650A}" type="presOf" srcId="{71BEF73C-167D-4924-A968-0E332A2EA406}" destId="{FD785536-DF11-4615-9762-68302CF87CAF}" srcOrd="0" destOrd="2" presId="urn:microsoft.com/office/officeart/2005/8/layout/vList2"/>
    <dgm:cxn modelId="{5EC54D8C-93CA-4BC0-A5CF-95B0EC1BB86A}" srcId="{A3BBF5D6-4417-427F-B7B9-17F6CA2DAF1E}" destId="{2AFBC908-83A1-4C44-A567-7DC174D37C08}" srcOrd="1" destOrd="0" parTransId="{351C5C8B-EB7C-43D8-B442-AD3FC03CA780}" sibTransId="{147E5C3E-453D-4649-BA08-3DE73BF71472}"/>
    <dgm:cxn modelId="{0F8819AE-A891-4EA9-9E64-D675D77BE90A}" srcId="{A3BBF5D6-4417-427F-B7B9-17F6CA2DAF1E}" destId="{9735F1ED-562A-4018-BDAF-5E9D2A58691B}" srcOrd="3" destOrd="0" parTransId="{828AA861-DF37-4A07-BF1E-E604A8D0780B}" sibTransId="{C08B64CA-41B1-46DB-9C42-238B2A2A18CE}"/>
    <dgm:cxn modelId="{8A4BDC82-4E4F-4D11-B322-30550280E264}" type="presOf" srcId="{9735F1ED-562A-4018-BDAF-5E9D2A58691B}" destId="{FD785536-DF11-4615-9762-68302CF87CAF}" srcOrd="0" destOrd="5" presId="urn:microsoft.com/office/officeart/2005/8/layout/vList2"/>
    <dgm:cxn modelId="{1742EC47-15AE-43D7-8B2E-8C0C6ECE1A4D}" type="presOf" srcId="{7BD549DB-ADAD-438A-9DEB-421052507399}" destId="{FD785536-DF11-4615-9762-68302CF87CAF}" srcOrd="0" destOrd="0" presId="urn:microsoft.com/office/officeart/2005/8/layout/vList2"/>
    <dgm:cxn modelId="{A888CE68-8CFA-4544-949C-3E5379DBE103}" srcId="{6E51C5BE-1DB8-4AB4-9785-8784EC9DFBEA}" destId="{04F2C5DA-F656-4B94-A06E-1A93F268CD97}" srcOrd="0" destOrd="0" parTransId="{503E89D3-41E3-436E-8039-7EA2B3F0AB52}" sibTransId="{566CA883-9648-44C9-AFD5-1A3FD100B753}"/>
    <dgm:cxn modelId="{311421BC-B116-497B-A591-F5BA1281FAB0}" type="presOf" srcId="{6E51C5BE-1DB8-4AB4-9785-8784EC9DFBEA}" destId="{85C090E8-1F22-4810-81BF-5C8BDB45FB1C}" srcOrd="0" destOrd="0" presId="urn:microsoft.com/office/officeart/2005/8/layout/vList2"/>
    <dgm:cxn modelId="{8EA6229C-A2A5-40F8-B1AF-B9F5D1AD9B69}" type="presOf" srcId="{926C6ED4-E581-4C0C-A664-2898BAAE159F}" destId="{FD785536-DF11-4615-9762-68302CF87CAF}" srcOrd="0" destOrd="6" presId="urn:microsoft.com/office/officeart/2005/8/layout/vList2"/>
    <dgm:cxn modelId="{8FB51BDE-43EC-4819-B229-62E5C2EEC0FC}" srcId="{A3BBF5D6-4417-427F-B7B9-17F6CA2DAF1E}" destId="{926C6ED4-E581-4C0C-A664-2898BAAE159F}" srcOrd="4" destOrd="0" parTransId="{78E41569-57CB-4162-A110-163A4EF413A2}" sibTransId="{D2069268-A2DA-455D-B3E3-BB2C1E11B3AB}"/>
    <dgm:cxn modelId="{B91D1CE1-E4B2-4818-AF6C-DEE4C9A0ABCF}" srcId="{04F2C5DA-F656-4B94-A06E-1A93F268CD97}" destId="{A3BBF5D6-4417-427F-B7B9-17F6CA2DAF1E}" srcOrd="1" destOrd="0" parTransId="{97CB72B1-3D6B-47B2-B31A-F94919E54A75}" sibTransId="{3BD37147-E19D-48A8-9281-EEE802225639}"/>
    <dgm:cxn modelId="{AC9C63A3-067D-491D-918D-E6ACE69D6CA4}" type="presOf" srcId="{A3BBF5D6-4417-427F-B7B9-17F6CA2DAF1E}" destId="{FD785536-DF11-4615-9762-68302CF87CAF}" srcOrd="0" destOrd="1" presId="urn:microsoft.com/office/officeart/2005/8/layout/vList2"/>
    <dgm:cxn modelId="{D6CCCF23-47F5-4D77-9033-B7CDF6E675B8}" type="presParOf" srcId="{85C090E8-1F22-4810-81BF-5C8BDB45FB1C}" destId="{21EB841A-69B8-4B8A-9194-7E154559CF79}" srcOrd="0" destOrd="0" presId="urn:microsoft.com/office/officeart/2005/8/layout/vList2"/>
    <dgm:cxn modelId="{83BAFA8E-DC7B-4080-835B-B182C115DAB0}" type="presParOf" srcId="{85C090E8-1F22-4810-81BF-5C8BDB45FB1C}" destId="{FD785536-DF11-4615-9762-68302CF87CAF}"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D03CF6-4B80-4855-9486-5FA03CFD8061}">
      <dsp:nvSpPr>
        <dsp:cNvPr id="0" name=""/>
        <dsp:cNvSpPr/>
      </dsp:nvSpPr>
      <dsp:spPr>
        <a:xfrm>
          <a:off x="2152" y="0"/>
          <a:ext cx="2112351" cy="6480720"/>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MX" sz="2400" b="1" kern="1200" dirty="0" smtClean="0">
              <a:solidFill>
                <a:schemeClr val="accent1"/>
              </a:solidFill>
            </a:rPr>
            <a:t>Contenido</a:t>
          </a:r>
          <a:endParaRPr lang="es-MX" sz="2400" b="1" kern="1200" dirty="0">
            <a:solidFill>
              <a:schemeClr val="accent1"/>
            </a:solidFill>
          </a:endParaRPr>
        </a:p>
      </dsp:txBody>
      <dsp:txXfrm>
        <a:off x="2152" y="0"/>
        <a:ext cx="2112351" cy="1944216"/>
      </dsp:txXfrm>
    </dsp:sp>
    <dsp:sp modelId="{37EB6D14-80A6-4810-B6D1-42A8DCE9A530}">
      <dsp:nvSpPr>
        <dsp:cNvPr id="0" name=""/>
        <dsp:cNvSpPr/>
      </dsp:nvSpPr>
      <dsp:spPr>
        <a:xfrm>
          <a:off x="100427" y="1419102"/>
          <a:ext cx="1915801" cy="2209935"/>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40005" rIns="53340" bIns="40005" numCol="1" spcCol="1270" anchor="ctr" anchorCtr="0">
          <a:noAutofit/>
        </a:bodyPr>
        <a:lstStyle/>
        <a:p>
          <a:pPr lvl="0" algn="ctr" defTabSz="933450">
            <a:lnSpc>
              <a:spcPct val="90000"/>
            </a:lnSpc>
            <a:spcBef>
              <a:spcPct val="0"/>
            </a:spcBef>
            <a:spcAft>
              <a:spcPct val="35000"/>
            </a:spcAft>
          </a:pPr>
          <a:r>
            <a:rPr lang="es-MX" sz="2100" kern="1200" dirty="0" smtClean="0"/>
            <a:t>Introducción a Presupuestos con Perspectiva de Género</a:t>
          </a:r>
          <a:endParaRPr lang="es-MX" sz="2100" kern="1200" dirty="0"/>
        </a:p>
      </dsp:txBody>
      <dsp:txXfrm>
        <a:off x="156539" y="1475214"/>
        <a:ext cx="1803577" cy="2097711"/>
      </dsp:txXfrm>
    </dsp:sp>
    <dsp:sp modelId="{BD00BB45-B416-4D63-95EF-A77ED9E23663}">
      <dsp:nvSpPr>
        <dsp:cNvPr id="0" name=""/>
        <dsp:cNvSpPr/>
      </dsp:nvSpPr>
      <dsp:spPr>
        <a:xfrm>
          <a:off x="144018" y="3888432"/>
          <a:ext cx="1828620" cy="895682"/>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40005" rIns="53340" bIns="40005" numCol="1" spcCol="1270" anchor="ctr" anchorCtr="0">
          <a:noAutofit/>
        </a:bodyPr>
        <a:lstStyle/>
        <a:p>
          <a:pPr lvl="0" algn="ctr" defTabSz="933450">
            <a:lnSpc>
              <a:spcPct val="90000"/>
            </a:lnSpc>
            <a:spcBef>
              <a:spcPct val="0"/>
            </a:spcBef>
            <a:spcAft>
              <a:spcPct val="35000"/>
            </a:spcAft>
          </a:pPr>
          <a:r>
            <a:rPr lang="es-MX" sz="2100" kern="1200" dirty="0" smtClean="0"/>
            <a:t>Trabajo en Equipo</a:t>
          </a:r>
          <a:endParaRPr lang="es-MX" sz="2100" kern="1200" dirty="0" smtClean="0"/>
        </a:p>
      </dsp:txBody>
      <dsp:txXfrm>
        <a:off x="170252" y="3914666"/>
        <a:ext cx="1776152" cy="843214"/>
      </dsp:txXfrm>
    </dsp:sp>
    <dsp:sp modelId="{C0B3B109-94C2-4C32-B63D-47C1CE7E619B}">
      <dsp:nvSpPr>
        <dsp:cNvPr id="0" name=""/>
        <dsp:cNvSpPr/>
      </dsp:nvSpPr>
      <dsp:spPr>
        <a:xfrm>
          <a:off x="144018" y="5021940"/>
          <a:ext cx="1828620" cy="1026730"/>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s-MX" sz="1800" kern="1200" dirty="0" smtClean="0"/>
            <a:t>Comunicación</a:t>
          </a:r>
          <a:r>
            <a:rPr lang="es-MX" sz="2100" kern="1200" dirty="0" smtClean="0"/>
            <a:t> interna</a:t>
          </a:r>
          <a:endParaRPr lang="es-MX" sz="2100" kern="1200" dirty="0"/>
        </a:p>
      </dsp:txBody>
      <dsp:txXfrm>
        <a:off x="174090" y="5052012"/>
        <a:ext cx="1768476" cy="966586"/>
      </dsp:txXfrm>
    </dsp:sp>
    <dsp:sp modelId="{2DC2C896-39F3-40E3-9B6D-1B281CAA5A90}">
      <dsp:nvSpPr>
        <dsp:cNvPr id="0" name=""/>
        <dsp:cNvSpPr/>
      </dsp:nvSpPr>
      <dsp:spPr>
        <a:xfrm>
          <a:off x="2272930" y="0"/>
          <a:ext cx="2112351" cy="6480720"/>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MX" sz="2400" b="1" kern="1200" dirty="0" smtClean="0">
              <a:solidFill>
                <a:schemeClr val="accent1"/>
              </a:solidFill>
            </a:rPr>
            <a:t>Objetivo</a:t>
          </a:r>
          <a:endParaRPr lang="es-MX" sz="2400" b="1" kern="1200" dirty="0">
            <a:solidFill>
              <a:schemeClr val="accent1"/>
            </a:solidFill>
          </a:endParaRPr>
        </a:p>
      </dsp:txBody>
      <dsp:txXfrm>
        <a:off x="2272930" y="0"/>
        <a:ext cx="2112351" cy="1944216"/>
      </dsp:txXfrm>
    </dsp:sp>
    <dsp:sp modelId="{7A533D5D-E8FE-4D7D-A590-471FAB5AB476}">
      <dsp:nvSpPr>
        <dsp:cNvPr id="0" name=""/>
        <dsp:cNvSpPr/>
      </dsp:nvSpPr>
      <dsp:spPr>
        <a:xfrm>
          <a:off x="2337729" y="1944216"/>
          <a:ext cx="1982754" cy="4212468"/>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40005" rIns="53340" bIns="40005" numCol="1" spcCol="1270" anchor="ctr" anchorCtr="0">
          <a:noAutofit/>
        </a:bodyPr>
        <a:lstStyle/>
        <a:p>
          <a:pPr lvl="0" algn="ctr" defTabSz="933450">
            <a:lnSpc>
              <a:spcPct val="90000"/>
            </a:lnSpc>
            <a:spcBef>
              <a:spcPct val="0"/>
            </a:spcBef>
            <a:spcAft>
              <a:spcPct val="35000"/>
            </a:spcAft>
          </a:pPr>
          <a:r>
            <a:rPr lang="es-MX" sz="2100" kern="1200" dirty="0" smtClean="0"/>
            <a:t>Las participantes adquirirán herramientas prácticas para desarrollar su liderazgo y participación en la Escuela</a:t>
          </a:r>
          <a:endParaRPr lang="es-MX" sz="2100" kern="1200" dirty="0"/>
        </a:p>
      </dsp:txBody>
      <dsp:txXfrm>
        <a:off x="2395802" y="2002289"/>
        <a:ext cx="1866608" cy="4096322"/>
      </dsp:txXfrm>
    </dsp:sp>
    <dsp:sp modelId="{F5BF1E26-DB9C-4686-A649-79F2557B9E17}">
      <dsp:nvSpPr>
        <dsp:cNvPr id="0" name=""/>
        <dsp:cNvSpPr/>
      </dsp:nvSpPr>
      <dsp:spPr>
        <a:xfrm>
          <a:off x="4543709" y="0"/>
          <a:ext cx="2112351" cy="6480720"/>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MX" sz="2400" b="1" kern="1200" dirty="0" smtClean="0">
              <a:solidFill>
                <a:schemeClr val="accent1"/>
              </a:solidFill>
            </a:rPr>
            <a:t>Metodología</a:t>
          </a:r>
          <a:endParaRPr lang="es-MX" sz="2400" b="1" kern="1200" dirty="0">
            <a:solidFill>
              <a:schemeClr val="accent1"/>
            </a:solidFill>
          </a:endParaRPr>
        </a:p>
      </dsp:txBody>
      <dsp:txXfrm>
        <a:off x="4543709" y="0"/>
        <a:ext cx="2112351" cy="1944216"/>
      </dsp:txXfrm>
    </dsp:sp>
    <dsp:sp modelId="{2AC77411-779F-40B1-BFFF-10EB8B9FE359}">
      <dsp:nvSpPr>
        <dsp:cNvPr id="0" name=""/>
        <dsp:cNvSpPr/>
      </dsp:nvSpPr>
      <dsp:spPr>
        <a:xfrm>
          <a:off x="4754944" y="1944216"/>
          <a:ext cx="1689881" cy="4212468"/>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40005" rIns="53340" bIns="40005" numCol="1" spcCol="1270" anchor="ctr" anchorCtr="0">
          <a:noAutofit/>
        </a:bodyPr>
        <a:lstStyle/>
        <a:p>
          <a:pPr lvl="0" algn="ctr" defTabSz="933450">
            <a:lnSpc>
              <a:spcPct val="90000"/>
            </a:lnSpc>
            <a:spcBef>
              <a:spcPct val="0"/>
            </a:spcBef>
            <a:spcAft>
              <a:spcPct val="35000"/>
            </a:spcAft>
          </a:pPr>
          <a:r>
            <a:rPr lang="es-MX" sz="2100" kern="1200" dirty="0" smtClean="0"/>
            <a:t>Vivencial</a:t>
          </a:r>
          <a:endParaRPr lang="es-MX" sz="2100" kern="1200" dirty="0"/>
        </a:p>
      </dsp:txBody>
      <dsp:txXfrm>
        <a:off x="4804439" y="1993711"/>
        <a:ext cx="1590891" cy="4113478"/>
      </dsp:txXfrm>
    </dsp:sp>
    <dsp:sp modelId="{4862F7E0-D0E2-489B-BC5F-56BBEF0EEFD9}">
      <dsp:nvSpPr>
        <dsp:cNvPr id="0" name=""/>
        <dsp:cNvSpPr/>
      </dsp:nvSpPr>
      <dsp:spPr>
        <a:xfrm>
          <a:off x="6816640" y="0"/>
          <a:ext cx="2112351" cy="6480720"/>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MX" sz="2400" b="1" kern="1200" dirty="0" smtClean="0">
              <a:solidFill>
                <a:schemeClr val="accent1"/>
              </a:solidFill>
            </a:rPr>
            <a:t>Evaluación</a:t>
          </a:r>
          <a:endParaRPr lang="es-MX" sz="2400" b="1" kern="1200" dirty="0">
            <a:solidFill>
              <a:schemeClr val="accent1"/>
            </a:solidFill>
          </a:endParaRPr>
        </a:p>
      </dsp:txBody>
      <dsp:txXfrm>
        <a:off x="6816640" y="0"/>
        <a:ext cx="2112351" cy="1944216"/>
      </dsp:txXfrm>
    </dsp:sp>
    <dsp:sp modelId="{34414214-0C3A-4060-8164-3F201266DE69}">
      <dsp:nvSpPr>
        <dsp:cNvPr id="0" name=""/>
        <dsp:cNvSpPr/>
      </dsp:nvSpPr>
      <dsp:spPr>
        <a:xfrm>
          <a:off x="6916285" y="1946114"/>
          <a:ext cx="1908754" cy="1954025"/>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40005" rIns="53340" bIns="40005" numCol="1" spcCol="1270" anchor="ctr" anchorCtr="0">
          <a:noAutofit/>
        </a:bodyPr>
        <a:lstStyle/>
        <a:p>
          <a:pPr lvl="0" algn="ctr" defTabSz="933450">
            <a:lnSpc>
              <a:spcPct val="90000"/>
            </a:lnSpc>
            <a:spcBef>
              <a:spcPct val="0"/>
            </a:spcBef>
            <a:spcAft>
              <a:spcPct val="35000"/>
            </a:spcAft>
          </a:pPr>
          <a:r>
            <a:rPr lang="es-MX" sz="2100" kern="1200" dirty="0" smtClean="0"/>
            <a:t>Realización de diversos ejercicios (de portafolio)</a:t>
          </a:r>
          <a:endParaRPr lang="es-MX" sz="2100" kern="1200" dirty="0"/>
        </a:p>
      </dsp:txBody>
      <dsp:txXfrm>
        <a:off x="6972190" y="2002019"/>
        <a:ext cx="1796944" cy="1842215"/>
      </dsp:txXfrm>
    </dsp:sp>
    <dsp:sp modelId="{9D99765A-8E60-4ADF-A77E-43211D175624}">
      <dsp:nvSpPr>
        <dsp:cNvPr id="0" name=""/>
        <dsp:cNvSpPr/>
      </dsp:nvSpPr>
      <dsp:spPr>
        <a:xfrm>
          <a:off x="6884338" y="4200759"/>
          <a:ext cx="1972649" cy="1954025"/>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40005" rIns="53340" bIns="40005" numCol="1" spcCol="1270" anchor="ctr" anchorCtr="0">
          <a:noAutofit/>
        </a:bodyPr>
        <a:lstStyle/>
        <a:p>
          <a:pPr lvl="0" algn="ctr" defTabSz="933450">
            <a:lnSpc>
              <a:spcPct val="90000"/>
            </a:lnSpc>
            <a:spcBef>
              <a:spcPct val="0"/>
            </a:spcBef>
            <a:spcAft>
              <a:spcPct val="35000"/>
            </a:spcAft>
          </a:pPr>
          <a:r>
            <a:rPr lang="es-MX" sz="2100" kern="1200" dirty="0" smtClean="0"/>
            <a:t>Cuestionario final</a:t>
          </a:r>
          <a:endParaRPr lang="es-MX" sz="2100" kern="1200" dirty="0"/>
        </a:p>
      </dsp:txBody>
      <dsp:txXfrm>
        <a:off x="6941569" y="4257990"/>
        <a:ext cx="1858187" cy="183956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EB841A-69B8-4B8A-9194-7E154559CF79}">
      <dsp:nvSpPr>
        <dsp:cNvPr id="0" name=""/>
        <dsp:cNvSpPr/>
      </dsp:nvSpPr>
      <dsp:spPr>
        <a:xfrm>
          <a:off x="0" y="21933"/>
          <a:ext cx="7927210" cy="992160"/>
        </a:xfrm>
        <a:prstGeom prst="roundRect">
          <a:avLst/>
        </a:prstGeom>
        <a:solidFill>
          <a:schemeClr val="bg2">
            <a:lumMod val="5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s-MX" sz="2200" kern="1200" dirty="0" smtClean="0">
              <a:latin typeface="+mj-lt"/>
              <a:cs typeface="Arial" pitchFamily="34" charset="0"/>
            </a:rPr>
            <a:t>Ley Federal de Presupuesto y Responsabilidad Hacendaria</a:t>
          </a:r>
          <a:endParaRPr lang="es-MX" sz="2200" kern="1200" dirty="0" smtClean="0">
            <a:latin typeface="+mj-lt"/>
          </a:endParaRPr>
        </a:p>
      </dsp:txBody>
      <dsp:txXfrm>
        <a:off x="48433" y="70366"/>
        <a:ext cx="7830344" cy="895294"/>
      </dsp:txXfrm>
    </dsp:sp>
    <dsp:sp modelId="{FD785536-DF11-4615-9762-68302CF87CAF}">
      <dsp:nvSpPr>
        <dsp:cNvPr id="0" name=""/>
        <dsp:cNvSpPr/>
      </dsp:nvSpPr>
      <dsp:spPr>
        <a:xfrm>
          <a:off x="0" y="1014093"/>
          <a:ext cx="7927210" cy="4388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1689" tIns="27940" rIns="156464" bIns="27940" numCol="1" spcCol="1270" anchor="t" anchorCtr="0">
          <a:noAutofit/>
        </a:bodyPr>
        <a:lstStyle/>
        <a:p>
          <a:pPr marL="228600" lvl="1" indent="-228600" algn="l" defTabSz="977900">
            <a:lnSpc>
              <a:spcPct val="90000"/>
            </a:lnSpc>
            <a:spcBef>
              <a:spcPct val="0"/>
            </a:spcBef>
            <a:spcAft>
              <a:spcPct val="20000"/>
            </a:spcAft>
            <a:buChar char="••"/>
          </a:pPr>
          <a:endParaRPr lang="es-MX" sz="2200" kern="1200" dirty="0" smtClean="0">
            <a:latin typeface="+mj-lt"/>
            <a:cs typeface="Arial" pitchFamily="34" charset="0"/>
          </a:endParaRPr>
        </a:p>
        <a:p>
          <a:pPr marL="228600" lvl="1" indent="-228600" algn="l" defTabSz="977900">
            <a:lnSpc>
              <a:spcPct val="90000"/>
            </a:lnSpc>
            <a:spcBef>
              <a:spcPct val="0"/>
            </a:spcBef>
            <a:spcAft>
              <a:spcPct val="20000"/>
            </a:spcAft>
            <a:buChar char="••"/>
          </a:pPr>
          <a:r>
            <a:rPr lang="es-MX" sz="2200" kern="1200" dirty="0" smtClean="0">
              <a:latin typeface="+mj-lt"/>
              <a:cs typeface="Arial" pitchFamily="34" charset="0"/>
            </a:rPr>
            <a:t>Art 41 sobre erogaciones para la igualdad, metodología, transversalidad…</a:t>
          </a:r>
          <a:endParaRPr lang="es-MX" sz="2200" kern="1200" dirty="0" smtClean="0">
            <a:latin typeface="+mj-lt"/>
            <a:cs typeface="Arial" pitchFamily="34" charset="0"/>
          </a:endParaRPr>
        </a:p>
        <a:p>
          <a:pPr marL="228600" lvl="1" indent="-228600" algn="l" defTabSz="977900">
            <a:lnSpc>
              <a:spcPct val="90000"/>
            </a:lnSpc>
            <a:spcBef>
              <a:spcPct val="0"/>
            </a:spcBef>
            <a:spcAft>
              <a:spcPct val="20000"/>
            </a:spcAft>
            <a:buChar char="••"/>
          </a:pPr>
          <a:endParaRPr lang="es-MX" sz="2200" kern="1200" dirty="0" smtClean="0">
            <a:latin typeface="+mj-lt"/>
            <a:cs typeface="Arial" pitchFamily="34" charset="0"/>
          </a:endParaRPr>
        </a:p>
        <a:p>
          <a:pPr marL="228600" lvl="1" indent="-228600" algn="l" defTabSz="977900">
            <a:lnSpc>
              <a:spcPct val="90000"/>
            </a:lnSpc>
            <a:spcBef>
              <a:spcPct val="0"/>
            </a:spcBef>
            <a:spcAft>
              <a:spcPct val="20000"/>
            </a:spcAft>
            <a:buChar char="••"/>
          </a:pPr>
          <a:r>
            <a:rPr lang="es-MX" sz="2200" kern="1200" dirty="0" smtClean="0">
              <a:latin typeface="+mj-lt"/>
              <a:cs typeface="Arial" pitchFamily="34" charset="0"/>
            </a:rPr>
            <a:t>Art 58 sobre las adecuaciones en materia de igualdad</a:t>
          </a:r>
          <a:endParaRPr lang="es-MX" sz="2200" kern="1200" dirty="0" smtClean="0">
            <a:latin typeface="+mj-lt"/>
            <a:cs typeface="Arial" pitchFamily="34" charset="0"/>
          </a:endParaRPr>
        </a:p>
        <a:p>
          <a:pPr marL="228600" lvl="1" indent="-228600" algn="l" defTabSz="977900">
            <a:lnSpc>
              <a:spcPct val="90000"/>
            </a:lnSpc>
            <a:spcBef>
              <a:spcPct val="0"/>
            </a:spcBef>
            <a:spcAft>
              <a:spcPct val="20000"/>
            </a:spcAft>
            <a:buChar char="••"/>
          </a:pPr>
          <a:endParaRPr lang="es-MX" sz="2200" kern="1200" dirty="0" smtClean="0">
            <a:latin typeface="+mj-lt"/>
            <a:cs typeface="Arial" pitchFamily="34" charset="0"/>
          </a:endParaRPr>
        </a:p>
        <a:p>
          <a:pPr marL="228600" lvl="1" indent="-228600" algn="l" defTabSz="977900">
            <a:lnSpc>
              <a:spcPct val="90000"/>
            </a:lnSpc>
            <a:spcBef>
              <a:spcPct val="0"/>
            </a:spcBef>
            <a:spcAft>
              <a:spcPct val="20000"/>
            </a:spcAft>
            <a:buChar char="••"/>
          </a:pPr>
          <a:r>
            <a:rPr lang="es-MX" sz="2200" kern="1200" dirty="0" smtClean="0">
              <a:latin typeface="+mj-lt"/>
              <a:cs typeface="Arial" pitchFamily="34" charset="0"/>
            </a:rPr>
            <a:t>Art 75 sobre subsidios</a:t>
          </a:r>
          <a:endParaRPr lang="es-MX" sz="2200" kern="1200" dirty="0" smtClean="0">
            <a:latin typeface="+mj-lt"/>
            <a:cs typeface="Arial" pitchFamily="34" charset="0"/>
          </a:endParaRPr>
        </a:p>
        <a:p>
          <a:pPr marL="228600" lvl="1" indent="-228600" algn="l" defTabSz="977900">
            <a:lnSpc>
              <a:spcPct val="90000"/>
            </a:lnSpc>
            <a:spcBef>
              <a:spcPct val="0"/>
            </a:spcBef>
            <a:spcAft>
              <a:spcPct val="20000"/>
            </a:spcAft>
            <a:buChar char="••"/>
          </a:pPr>
          <a:endParaRPr lang="es-MX" sz="2200" kern="1200" dirty="0" smtClean="0">
            <a:latin typeface="+mj-lt"/>
            <a:cs typeface="Arial" pitchFamily="34" charset="0"/>
          </a:endParaRPr>
        </a:p>
        <a:p>
          <a:pPr marL="228600" lvl="1" indent="-228600" algn="l" defTabSz="977900">
            <a:lnSpc>
              <a:spcPct val="90000"/>
            </a:lnSpc>
            <a:spcBef>
              <a:spcPct val="0"/>
            </a:spcBef>
            <a:spcAft>
              <a:spcPct val="20000"/>
            </a:spcAft>
            <a:buChar char="••"/>
          </a:pPr>
          <a:r>
            <a:rPr lang="es-MX" sz="2200" kern="1200" dirty="0" smtClean="0">
              <a:latin typeface="+mj-lt"/>
              <a:cs typeface="Arial" pitchFamily="34" charset="0"/>
            </a:rPr>
            <a:t>Art 85 sobre transferencias a entidades y municipios</a:t>
          </a:r>
          <a:endParaRPr lang="es-MX" sz="2200" kern="1200" dirty="0" smtClean="0">
            <a:latin typeface="+mj-lt"/>
            <a:cs typeface="Arial" pitchFamily="34" charset="0"/>
          </a:endParaRPr>
        </a:p>
        <a:p>
          <a:pPr marL="228600" lvl="1" indent="-228600" algn="l" defTabSz="977900">
            <a:lnSpc>
              <a:spcPct val="90000"/>
            </a:lnSpc>
            <a:spcBef>
              <a:spcPct val="0"/>
            </a:spcBef>
            <a:spcAft>
              <a:spcPct val="20000"/>
            </a:spcAft>
            <a:buChar char="••"/>
          </a:pPr>
          <a:endParaRPr lang="es-MX" sz="2200" kern="1200" dirty="0" smtClean="0">
            <a:latin typeface="+mj-lt"/>
            <a:cs typeface="Arial" pitchFamily="34" charset="0"/>
          </a:endParaRPr>
        </a:p>
        <a:p>
          <a:pPr marL="228600" lvl="1" indent="-228600" algn="l" defTabSz="977900">
            <a:lnSpc>
              <a:spcPct val="90000"/>
            </a:lnSpc>
            <a:spcBef>
              <a:spcPct val="0"/>
            </a:spcBef>
            <a:spcAft>
              <a:spcPct val="20000"/>
            </a:spcAft>
            <a:buChar char="••"/>
          </a:pPr>
          <a:endParaRPr lang="es-MX" sz="2200" kern="1200" dirty="0" smtClean="0">
            <a:latin typeface="+mj-lt"/>
            <a:cs typeface="Arial" pitchFamily="34" charset="0"/>
          </a:endParaRPr>
        </a:p>
      </dsp:txBody>
      <dsp:txXfrm>
        <a:off x="0" y="1014093"/>
        <a:ext cx="7927210" cy="438840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29734D-7935-4B6A-BBDD-B36F0AF2CF9C}">
      <dsp:nvSpPr>
        <dsp:cNvPr id="0" name=""/>
        <dsp:cNvSpPr/>
      </dsp:nvSpPr>
      <dsp:spPr>
        <a:xfrm>
          <a:off x="3119055" y="3663"/>
          <a:ext cx="3193035" cy="1444158"/>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s-MX" sz="2200" kern="1200" dirty="0" smtClean="0"/>
            <a:t>Ejecutivo: Planear, Presupuestar, Ejecutar, Rendir Cuentas.</a:t>
          </a:r>
          <a:endParaRPr lang="es-MX" sz="2200" kern="1200" dirty="0"/>
        </a:p>
      </dsp:txBody>
      <dsp:txXfrm>
        <a:off x="3119055" y="3663"/>
        <a:ext cx="3193035" cy="1444158"/>
      </dsp:txXfrm>
    </dsp:sp>
    <dsp:sp modelId="{6FD95F11-5FB8-41FE-9126-D3B6F49003A6}">
      <dsp:nvSpPr>
        <dsp:cNvPr id="0" name=""/>
        <dsp:cNvSpPr/>
      </dsp:nvSpPr>
      <dsp:spPr>
        <a:xfrm>
          <a:off x="1546366" y="3663"/>
          <a:ext cx="1429717" cy="1444158"/>
        </a:xfrm>
        <a:prstGeom prst="rect">
          <a:avLst/>
        </a:prstGeom>
        <a:blipFill rotWithShape="1">
          <a:blip xmlns:r="http://schemas.openxmlformats.org/officeDocument/2006/relationships" r:embed="rId1"/>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572D82-59A3-40F3-A251-1C43830573E9}">
      <dsp:nvSpPr>
        <dsp:cNvPr id="0" name=""/>
        <dsp:cNvSpPr/>
      </dsp:nvSpPr>
      <dsp:spPr>
        <a:xfrm>
          <a:off x="1546366" y="1686108"/>
          <a:ext cx="3193035" cy="1444158"/>
        </a:xfrm>
        <a:prstGeom prst="rect">
          <a:avLst/>
        </a:prstGeom>
        <a:solidFill>
          <a:schemeClr val="accent5">
            <a:hueOff val="152821"/>
            <a:satOff val="30568"/>
            <a:lumOff val="705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s-MX" sz="2200" kern="1200" dirty="0" smtClean="0"/>
            <a:t>Legislativo: Aprobar y Evaluar.</a:t>
          </a:r>
          <a:endParaRPr lang="es-MX" sz="2200" kern="1200" dirty="0"/>
        </a:p>
      </dsp:txBody>
      <dsp:txXfrm>
        <a:off x="1546366" y="1686108"/>
        <a:ext cx="3193035" cy="1444158"/>
      </dsp:txXfrm>
    </dsp:sp>
    <dsp:sp modelId="{0605B91C-34AC-49D2-8999-77F3A6CE8289}">
      <dsp:nvSpPr>
        <dsp:cNvPr id="0" name=""/>
        <dsp:cNvSpPr/>
      </dsp:nvSpPr>
      <dsp:spPr>
        <a:xfrm>
          <a:off x="4882373" y="1686108"/>
          <a:ext cx="1429717" cy="1444158"/>
        </a:xfrm>
        <a:prstGeom prst="rect">
          <a:avLst/>
        </a:prstGeom>
        <a:blipFill rotWithShape="1">
          <a:blip xmlns:r="http://schemas.openxmlformats.org/officeDocument/2006/relationships" r:embed="rId2"/>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14AB39A-3ADE-4AC6-867D-C5CA4258093B}">
      <dsp:nvSpPr>
        <dsp:cNvPr id="0" name=""/>
        <dsp:cNvSpPr/>
      </dsp:nvSpPr>
      <dsp:spPr>
        <a:xfrm>
          <a:off x="3119055" y="3368553"/>
          <a:ext cx="3193035" cy="1444158"/>
        </a:xfrm>
        <a:prstGeom prst="rect">
          <a:avLst/>
        </a:prstGeom>
        <a:solidFill>
          <a:schemeClr val="accent5">
            <a:hueOff val="305643"/>
            <a:satOff val="61137"/>
            <a:lumOff val="1411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s-MX" sz="2200" kern="1200" dirty="0" smtClean="0"/>
            <a:t>Judicial: Legislar y Sancionar.</a:t>
          </a:r>
          <a:endParaRPr lang="es-MX" sz="2200" kern="1200" dirty="0"/>
        </a:p>
      </dsp:txBody>
      <dsp:txXfrm>
        <a:off x="3119055" y="3368553"/>
        <a:ext cx="3193035" cy="1444158"/>
      </dsp:txXfrm>
    </dsp:sp>
    <dsp:sp modelId="{44A38FEC-CADF-4716-A5E5-C3BB69AE92A1}">
      <dsp:nvSpPr>
        <dsp:cNvPr id="0" name=""/>
        <dsp:cNvSpPr/>
      </dsp:nvSpPr>
      <dsp:spPr>
        <a:xfrm>
          <a:off x="1546366" y="3368553"/>
          <a:ext cx="1429717" cy="1444158"/>
        </a:xfrm>
        <a:prstGeom prst="rect">
          <a:avLst/>
        </a:prstGeom>
        <a:blipFill rotWithShape="1">
          <a:blip xmlns:r="http://schemas.openxmlformats.org/officeDocument/2006/relationships" r:embed="rId3"/>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389003-4B35-495A-A855-2F08AA641B17}">
      <dsp:nvSpPr>
        <dsp:cNvPr id="0" name=""/>
        <dsp:cNvSpPr/>
      </dsp:nvSpPr>
      <dsp:spPr>
        <a:xfrm>
          <a:off x="919786" y="-37734"/>
          <a:ext cx="6020974" cy="6020974"/>
        </a:xfrm>
        <a:prstGeom prst="circularArrow">
          <a:avLst>
            <a:gd name="adj1" fmla="val 5544"/>
            <a:gd name="adj2" fmla="val 330680"/>
            <a:gd name="adj3" fmla="val 14501721"/>
            <a:gd name="adj4" fmla="val 16958274"/>
            <a:gd name="adj5" fmla="val 5757"/>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D86CB49-B0E9-48B3-B768-CB461AC5D04A}">
      <dsp:nvSpPr>
        <dsp:cNvPr id="0" name=""/>
        <dsp:cNvSpPr/>
      </dsp:nvSpPr>
      <dsp:spPr>
        <a:xfrm>
          <a:off x="2983682" y="2584"/>
          <a:ext cx="1893181" cy="946590"/>
        </a:xfrm>
        <a:prstGeom prst="round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MX" sz="2000" kern="1200" dirty="0" smtClean="0"/>
            <a:t>Planeación</a:t>
          </a:r>
          <a:endParaRPr lang="es-MX" sz="2000" kern="1200" dirty="0"/>
        </a:p>
      </dsp:txBody>
      <dsp:txXfrm>
        <a:off x="3029891" y="48793"/>
        <a:ext cx="1800763" cy="854172"/>
      </dsp:txXfrm>
    </dsp:sp>
    <dsp:sp modelId="{8836D2EF-1887-4615-9469-7038DFB836FA}">
      <dsp:nvSpPr>
        <dsp:cNvPr id="0" name=""/>
        <dsp:cNvSpPr/>
      </dsp:nvSpPr>
      <dsp:spPr>
        <a:xfrm>
          <a:off x="4884757" y="969304"/>
          <a:ext cx="2105860" cy="946590"/>
        </a:xfrm>
        <a:prstGeom prst="round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MX" sz="2000" kern="1200" dirty="0" smtClean="0"/>
            <a:t>Programación</a:t>
          </a:r>
          <a:endParaRPr lang="es-MX" sz="2000" kern="1200" dirty="0"/>
        </a:p>
      </dsp:txBody>
      <dsp:txXfrm>
        <a:off x="4930966" y="1015513"/>
        <a:ext cx="2013442" cy="854172"/>
      </dsp:txXfrm>
    </dsp:sp>
    <dsp:sp modelId="{9DCC20D2-1FAB-4DC3-832C-1E9664CCCFD8}">
      <dsp:nvSpPr>
        <dsp:cNvPr id="0" name=""/>
        <dsp:cNvSpPr/>
      </dsp:nvSpPr>
      <dsp:spPr>
        <a:xfrm>
          <a:off x="5210531" y="3141504"/>
          <a:ext cx="2445895" cy="946590"/>
        </a:xfrm>
        <a:prstGeom prst="round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MX" sz="2000" kern="1200" dirty="0" err="1" smtClean="0"/>
            <a:t>Presupuestación</a:t>
          </a:r>
          <a:endParaRPr lang="es-MX" sz="2000" kern="1200" dirty="0"/>
        </a:p>
      </dsp:txBody>
      <dsp:txXfrm>
        <a:off x="5256740" y="3187713"/>
        <a:ext cx="2353477" cy="854172"/>
      </dsp:txXfrm>
    </dsp:sp>
    <dsp:sp modelId="{9B4CF359-EFA8-4168-BF2F-B89117CC98DB}">
      <dsp:nvSpPr>
        <dsp:cNvPr id="0" name=""/>
        <dsp:cNvSpPr/>
      </dsp:nvSpPr>
      <dsp:spPr>
        <a:xfrm>
          <a:off x="4097714" y="4883473"/>
          <a:ext cx="1893181" cy="946590"/>
        </a:xfrm>
        <a:prstGeom prst="round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MX" sz="2000" kern="1200" dirty="0" smtClean="0"/>
            <a:t>Ejercicio y control</a:t>
          </a:r>
          <a:endParaRPr lang="es-MX" sz="2000" kern="1200" dirty="0"/>
        </a:p>
      </dsp:txBody>
      <dsp:txXfrm>
        <a:off x="4143923" y="4929682"/>
        <a:ext cx="1800763" cy="854172"/>
      </dsp:txXfrm>
    </dsp:sp>
    <dsp:sp modelId="{7E26DEA2-85E4-4752-8C6E-F316BAF7C397}">
      <dsp:nvSpPr>
        <dsp:cNvPr id="0" name=""/>
        <dsp:cNvSpPr/>
      </dsp:nvSpPr>
      <dsp:spPr>
        <a:xfrm>
          <a:off x="1869651" y="4883473"/>
          <a:ext cx="1893181" cy="946590"/>
        </a:xfrm>
        <a:prstGeom prst="round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MX" sz="2000" kern="1200" dirty="0" smtClean="0"/>
            <a:t>Seguimiento</a:t>
          </a:r>
          <a:endParaRPr lang="es-MX" sz="2000" kern="1200" dirty="0"/>
        </a:p>
      </dsp:txBody>
      <dsp:txXfrm>
        <a:off x="1915860" y="4929682"/>
        <a:ext cx="1800763" cy="854172"/>
      </dsp:txXfrm>
    </dsp:sp>
    <dsp:sp modelId="{40A5DD6C-100A-4854-BAFC-4968E438F71E}">
      <dsp:nvSpPr>
        <dsp:cNvPr id="0" name=""/>
        <dsp:cNvSpPr/>
      </dsp:nvSpPr>
      <dsp:spPr>
        <a:xfrm>
          <a:off x="480477" y="3141504"/>
          <a:ext cx="1893181" cy="946590"/>
        </a:xfrm>
        <a:prstGeom prst="round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MX" sz="2000" kern="1200" dirty="0" smtClean="0"/>
            <a:t>Evaluación</a:t>
          </a:r>
          <a:endParaRPr lang="es-MX" sz="2000" kern="1200" dirty="0"/>
        </a:p>
      </dsp:txBody>
      <dsp:txXfrm>
        <a:off x="526686" y="3187713"/>
        <a:ext cx="1800763" cy="854172"/>
      </dsp:txXfrm>
    </dsp:sp>
    <dsp:sp modelId="{D077ADBB-FFEB-4604-8994-777C39908E90}">
      <dsp:nvSpPr>
        <dsp:cNvPr id="0" name=""/>
        <dsp:cNvSpPr/>
      </dsp:nvSpPr>
      <dsp:spPr>
        <a:xfrm>
          <a:off x="976268" y="969304"/>
          <a:ext cx="1893181" cy="946590"/>
        </a:xfrm>
        <a:prstGeom prst="round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MX" sz="2000" kern="1200" dirty="0" smtClean="0"/>
            <a:t>Rendición de cuentas. </a:t>
          </a:r>
          <a:endParaRPr lang="es-MX" sz="2000" kern="1200" dirty="0"/>
        </a:p>
      </dsp:txBody>
      <dsp:txXfrm>
        <a:off x="1022477" y="1015513"/>
        <a:ext cx="1800763" cy="85417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D19679-7D38-4A15-9D14-BAC63B58AEFE}">
      <dsp:nvSpPr>
        <dsp:cNvPr id="0" name=""/>
        <dsp:cNvSpPr/>
      </dsp:nvSpPr>
      <dsp:spPr>
        <a:xfrm>
          <a:off x="53196" y="5126"/>
          <a:ext cx="2242197" cy="1673752"/>
        </a:xfrm>
        <a:prstGeom prst="round2SameRect">
          <a:avLst>
            <a:gd name="adj1" fmla="val 8000"/>
            <a:gd name="adj2" fmla="val 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590" tIns="64770" rIns="21590" bIns="21590" numCol="1" spcCol="1270" anchor="t" anchorCtr="0">
          <a:noAutofit/>
        </a:bodyPr>
        <a:lstStyle/>
        <a:p>
          <a:pPr marL="171450" lvl="1" indent="-171450" algn="l" defTabSz="755650">
            <a:lnSpc>
              <a:spcPct val="90000"/>
            </a:lnSpc>
            <a:spcBef>
              <a:spcPct val="0"/>
            </a:spcBef>
            <a:spcAft>
              <a:spcPct val="15000"/>
            </a:spcAft>
            <a:buChar char="••"/>
          </a:pPr>
          <a:r>
            <a:rPr lang="es-MX" sz="1700" kern="1200" dirty="0" smtClean="0"/>
            <a:t>Indicadores de desempeño</a:t>
          </a:r>
          <a:endParaRPr lang="es-MX" sz="1700" kern="1200" dirty="0"/>
        </a:p>
        <a:p>
          <a:pPr marL="171450" lvl="1" indent="-171450" algn="l" defTabSz="755650">
            <a:lnSpc>
              <a:spcPct val="90000"/>
            </a:lnSpc>
            <a:spcBef>
              <a:spcPct val="0"/>
            </a:spcBef>
            <a:spcAft>
              <a:spcPct val="15000"/>
            </a:spcAft>
            <a:buChar char="••"/>
          </a:pPr>
          <a:r>
            <a:rPr lang="es-MX" sz="1700" kern="1200" dirty="0" smtClean="0"/>
            <a:t>Información</a:t>
          </a:r>
          <a:endParaRPr lang="es-MX" sz="1700" kern="1200" dirty="0"/>
        </a:p>
      </dsp:txBody>
      <dsp:txXfrm>
        <a:off x="92414" y="44344"/>
        <a:ext cx="2163761" cy="1634534"/>
      </dsp:txXfrm>
    </dsp:sp>
    <dsp:sp modelId="{823A1218-AE50-4262-A3BA-314E895798A7}">
      <dsp:nvSpPr>
        <dsp:cNvPr id="0" name=""/>
        <dsp:cNvSpPr/>
      </dsp:nvSpPr>
      <dsp:spPr>
        <a:xfrm>
          <a:off x="53196" y="1678879"/>
          <a:ext cx="2242197" cy="719713"/>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0" rIns="22860" bIns="0" numCol="1" spcCol="1270" anchor="ctr" anchorCtr="0">
          <a:noAutofit/>
        </a:bodyPr>
        <a:lstStyle/>
        <a:p>
          <a:pPr lvl="0" algn="l" defTabSz="800100">
            <a:lnSpc>
              <a:spcPct val="90000"/>
            </a:lnSpc>
            <a:spcBef>
              <a:spcPct val="0"/>
            </a:spcBef>
            <a:spcAft>
              <a:spcPct val="35000"/>
            </a:spcAft>
          </a:pPr>
          <a:r>
            <a:rPr lang="es-MX" sz="1800" kern="1200" dirty="0" smtClean="0"/>
            <a:t>Genera</a:t>
          </a:r>
          <a:endParaRPr lang="es-MX" sz="1800" kern="1200" dirty="0"/>
        </a:p>
      </dsp:txBody>
      <dsp:txXfrm>
        <a:off x="53196" y="1678879"/>
        <a:ext cx="1579012" cy="719713"/>
      </dsp:txXfrm>
    </dsp:sp>
    <dsp:sp modelId="{2A9F5762-CDF3-4A14-879D-528423D8C338}">
      <dsp:nvSpPr>
        <dsp:cNvPr id="0" name=""/>
        <dsp:cNvSpPr/>
      </dsp:nvSpPr>
      <dsp:spPr>
        <a:xfrm>
          <a:off x="1695636" y="1793199"/>
          <a:ext cx="784768" cy="784768"/>
        </a:xfrm>
        <a:prstGeom prst="ellipse">
          <a:avLst/>
        </a:prstGeom>
        <a:blipFill rotWithShape="1">
          <a:blip xmlns:r="http://schemas.openxmlformats.org/officeDocument/2006/relationships" r:embed="rId1"/>
          <a:stretch>
            <a:fillRect/>
          </a:stretch>
        </a:blip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FE86044-FA31-43CE-9D3B-D7D8A255EA8A}">
      <dsp:nvSpPr>
        <dsp:cNvPr id="0" name=""/>
        <dsp:cNvSpPr/>
      </dsp:nvSpPr>
      <dsp:spPr>
        <a:xfrm>
          <a:off x="2674827" y="5126"/>
          <a:ext cx="2242197" cy="1673752"/>
        </a:xfrm>
        <a:prstGeom prst="round2SameRect">
          <a:avLst>
            <a:gd name="adj1" fmla="val 8000"/>
            <a:gd name="adj2" fmla="val 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590" tIns="64770" rIns="21590" bIns="21590" numCol="1" spcCol="1270" anchor="t" anchorCtr="0">
          <a:noAutofit/>
        </a:bodyPr>
        <a:lstStyle/>
        <a:p>
          <a:pPr marL="171450" lvl="1" indent="-171450" algn="l" defTabSz="755650">
            <a:lnSpc>
              <a:spcPct val="90000"/>
            </a:lnSpc>
            <a:spcBef>
              <a:spcPct val="0"/>
            </a:spcBef>
            <a:spcAft>
              <a:spcPct val="15000"/>
            </a:spcAft>
            <a:buChar char="••"/>
          </a:pPr>
          <a:r>
            <a:rPr lang="es-MX" sz="1700" kern="1200" dirty="0" smtClean="0"/>
            <a:t>Recursos por resultados</a:t>
          </a:r>
          <a:endParaRPr lang="es-MX" sz="1700" kern="1200" dirty="0"/>
        </a:p>
      </dsp:txBody>
      <dsp:txXfrm>
        <a:off x="2714045" y="44344"/>
        <a:ext cx="2163761" cy="1634534"/>
      </dsp:txXfrm>
    </dsp:sp>
    <dsp:sp modelId="{6CBACEE2-A5B8-444A-B80D-3658FC81947C}">
      <dsp:nvSpPr>
        <dsp:cNvPr id="0" name=""/>
        <dsp:cNvSpPr/>
      </dsp:nvSpPr>
      <dsp:spPr>
        <a:xfrm>
          <a:off x="2674827" y="1678879"/>
          <a:ext cx="2242197" cy="719713"/>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0" rIns="22860" bIns="0" numCol="1" spcCol="1270" anchor="ctr" anchorCtr="0">
          <a:noAutofit/>
        </a:bodyPr>
        <a:lstStyle/>
        <a:p>
          <a:pPr lvl="0" algn="l" defTabSz="800100">
            <a:lnSpc>
              <a:spcPct val="90000"/>
            </a:lnSpc>
            <a:spcBef>
              <a:spcPct val="0"/>
            </a:spcBef>
            <a:spcAft>
              <a:spcPct val="35000"/>
            </a:spcAft>
          </a:pPr>
          <a:r>
            <a:rPr lang="es-MX" sz="1800" kern="1200" dirty="0" smtClean="0"/>
            <a:t>Asigna</a:t>
          </a:r>
          <a:endParaRPr lang="es-MX" sz="1800" kern="1200" dirty="0"/>
        </a:p>
      </dsp:txBody>
      <dsp:txXfrm>
        <a:off x="2674827" y="1678879"/>
        <a:ext cx="1579012" cy="719713"/>
      </dsp:txXfrm>
    </dsp:sp>
    <dsp:sp modelId="{6B88458E-FEEC-48B8-8ED1-1B143FFF17E8}">
      <dsp:nvSpPr>
        <dsp:cNvPr id="0" name=""/>
        <dsp:cNvSpPr/>
      </dsp:nvSpPr>
      <dsp:spPr>
        <a:xfrm>
          <a:off x="4317267" y="1793199"/>
          <a:ext cx="784768" cy="784768"/>
        </a:xfrm>
        <a:prstGeom prst="ellipse">
          <a:avLst/>
        </a:prstGeom>
        <a:blipFill rotWithShape="1">
          <a:blip xmlns:r="http://schemas.openxmlformats.org/officeDocument/2006/relationships" r:embed="rId2"/>
          <a:stretch>
            <a:fillRect/>
          </a:stretch>
        </a:blip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F45EA45-5035-437A-BF07-CBF71EE16B82}">
      <dsp:nvSpPr>
        <dsp:cNvPr id="0" name=""/>
        <dsp:cNvSpPr/>
      </dsp:nvSpPr>
      <dsp:spPr>
        <a:xfrm>
          <a:off x="5296458" y="5126"/>
          <a:ext cx="2242197" cy="1673752"/>
        </a:xfrm>
        <a:prstGeom prst="round2SameRect">
          <a:avLst>
            <a:gd name="adj1" fmla="val 8000"/>
            <a:gd name="adj2" fmla="val 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590" tIns="64770" rIns="21590" bIns="21590" numCol="1" spcCol="1270" anchor="t" anchorCtr="0">
          <a:noAutofit/>
        </a:bodyPr>
        <a:lstStyle/>
        <a:p>
          <a:pPr marL="171450" lvl="1" indent="-171450" algn="l" defTabSz="755650">
            <a:lnSpc>
              <a:spcPct val="90000"/>
            </a:lnSpc>
            <a:spcBef>
              <a:spcPct val="0"/>
            </a:spcBef>
            <a:spcAft>
              <a:spcPct val="15000"/>
            </a:spcAft>
            <a:buChar char="••"/>
          </a:pPr>
          <a:r>
            <a:rPr lang="es-MX" sz="1700" kern="1200" dirty="0" smtClean="0"/>
            <a:t>Continuamente</a:t>
          </a:r>
          <a:endParaRPr lang="es-MX" sz="1700" kern="1200" dirty="0"/>
        </a:p>
        <a:p>
          <a:pPr marL="171450" lvl="1" indent="-171450" algn="l" defTabSz="755650">
            <a:lnSpc>
              <a:spcPct val="90000"/>
            </a:lnSpc>
            <a:spcBef>
              <a:spcPct val="0"/>
            </a:spcBef>
            <a:spcAft>
              <a:spcPct val="15000"/>
            </a:spcAft>
            <a:buChar char="••"/>
          </a:pPr>
          <a:r>
            <a:rPr lang="es-MX" sz="1700" kern="1200" dirty="0" smtClean="0"/>
            <a:t>De acuerdo a las metas</a:t>
          </a:r>
          <a:endParaRPr lang="es-MX" sz="1700" kern="1200" dirty="0"/>
        </a:p>
      </dsp:txBody>
      <dsp:txXfrm>
        <a:off x="5335676" y="44344"/>
        <a:ext cx="2163761" cy="1634534"/>
      </dsp:txXfrm>
    </dsp:sp>
    <dsp:sp modelId="{89299E2A-3708-4FD8-9A76-98D97A0F3E67}">
      <dsp:nvSpPr>
        <dsp:cNvPr id="0" name=""/>
        <dsp:cNvSpPr/>
      </dsp:nvSpPr>
      <dsp:spPr>
        <a:xfrm>
          <a:off x="5296458" y="1678879"/>
          <a:ext cx="2242197" cy="719713"/>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0" rIns="22860" bIns="0" numCol="1" spcCol="1270" anchor="ctr" anchorCtr="0">
          <a:noAutofit/>
        </a:bodyPr>
        <a:lstStyle/>
        <a:p>
          <a:pPr lvl="0" algn="l" defTabSz="800100">
            <a:lnSpc>
              <a:spcPct val="90000"/>
            </a:lnSpc>
            <a:spcBef>
              <a:spcPct val="0"/>
            </a:spcBef>
            <a:spcAft>
              <a:spcPct val="35000"/>
            </a:spcAft>
          </a:pPr>
          <a:r>
            <a:rPr lang="es-MX" sz="1800" kern="1200" dirty="0" smtClean="0"/>
            <a:t>Evalúa</a:t>
          </a:r>
          <a:endParaRPr lang="es-MX" sz="1800" kern="1200" dirty="0"/>
        </a:p>
      </dsp:txBody>
      <dsp:txXfrm>
        <a:off x="5296458" y="1678879"/>
        <a:ext cx="1579012" cy="719713"/>
      </dsp:txXfrm>
    </dsp:sp>
    <dsp:sp modelId="{EA56212E-5DF6-40E5-9F48-09E42DCCDCFF}">
      <dsp:nvSpPr>
        <dsp:cNvPr id="0" name=""/>
        <dsp:cNvSpPr/>
      </dsp:nvSpPr>
      <dsp:spPr>
        <a:xfrm>
          <a:off x="6938898" y="1793199"/>
          <a:ext cx="784768" cy="784768"/>
        </a:xfrm>
        <a:prstGeom prst="ellipse">
          <a:avLst/>
        </a:prstGeom>
        <a:blipFill rotWithShape="1">
          <a:blip xmlns:r="http://schemas.openxmlformats.org/officeDocument/2006/relationships" r:embed="rId3"/>
          <a:stretch>
            <a:fillRect/>
          </a:stretch>
        </a:blip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D7F162F-4DCF-4119-AB26-E0AD480322ED}">
      <dsp:nvSpPr>
        <dsp:cNvPr id="0" name=""/>
        <dsp:cNvSpPr/>
      </dsp:nvSpPr>
      <dsp:spPr>
        <a:xfrm>
          <a:off x="1364012" y="2966647"/>
          <a:ext cx="2242197" cy="1673752"/>
        </a:xfrm>
        <a:prstGeom prst="round2SameRect">
          <a:avLst>
            <a:gd name="adj1" fmla="val 8000"/>
            <a:gd name="adj2" fmla="val 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590" tIns="64770" rIns="21590" bIns="21590" numCol="1" spcCol="1270" anchor="t" anchorCtr="0">
          <a:noAutofit/>
        </a:bodyPr>
        <a:lstStyle/>
        <a:p>
          <a:pPr marL="171450" lvl="1" indent="-171450" algn="l" defTabSz="755650">
            <a:lnSpc>
              <a:spcPct val="90000"/>
            </a:lnSpc>
            <a:spcBef>
              <a:spcPct val="0"/>
            </a:spcBef>
            <a:spcAft>
              <a:spcPct val="15000"/>
            </a:spcAft>
            <a:buChar char="••"/>
          </a:pPr>
          <a:r>
            <a:rPr lang="es-MX" sz="1700" kern="1200" dirty="0" smtClean="0"/>
            <a:t>Trabajo </a:t>
          </a:r>
          <a:r>
            <a:rPr lang="es-MX" sz="1700" kern="1200" dirty="0" err="1" smtClean="0"/>
            <a:t>intrainstrutucional</a:t>
          </a:r>
          <a:endParaRPr lang="es-MX" sz="1700" kern="1200" dirty="0"/>
        </a:p>
      </dsp:txBody>
      <dsp:txXfrm>
        <a:off x="1403230" y="3005865"/>
        <a:ext cx="2163761" cy="1634534"/>
      </dsp:txXfrm>
    </dsp:sp>
    <dsp:sp modelId="{FA3F7330-5CA2-4F3A-B91B-54113D9F13A8}">
      <dsp:nvSpPr>
        <dsp:cNvPr id="0" name=""/>
        <dsp:cNvSpPr/>
      </dsp:nvSpPr>
      <dsp:spPr>
        <a:xfrm>
          <a:off x="1364012" y="4640400"/>
          <a:ext cx="2242197" cy="719713"/>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0" rIns="22860" bIns="0" numCol="1" spcCol="1270" anchor="ctr" anchorCtr="0">
          <a:noAutofit/>
        </a:bodyPr>
        <a:lstStyle/>
        <a:p>
          <a:pPr lvl="0" algn="l" defTabSz="800100">
            <a:lnSpc>
              <a:spcPct val="90000"/>
            </a:lnSpc>
            <a:spcBef>
              <a:spcPct val="0"/>
            </a:spcBef>
            <a:spcAft>
              <a:spcPct val="35000"/>
            </a:spcAft>
          </a:pPr>
          <a:r>
            <a:rPr lang="es-MX" sz="1800" kern="1200" dirty="0" smtClean="0"/>
            <a:t>Mejora</a:t>
          </a:r>
          <a:endParaRPr lang="es-MX" sz="1800" kern="1200" dirty="0"/>
        </a:p>
      </dsp:txBody>
      <dsp:txXfrm>
        <a:off x="1364012" y="4640400"/>
        <a:ext cx="1579012" cy="719713"/>
      </dsp:txXfrm>
    </dsp:sp>
    <dsp:sp modelId="{8ADEDAE7-4436-4DF0-95D0-5BB9228C22E1}">
      <dsp:nvSpPr>
        <dsp:cNvPr id="0" name=""/>
        <dsp:cNvSpPr/>
      </dsp:nvSpPr>
      <dsp:spPr>
        <a:xfrm>
          <a:off x="3006452" y="4754720"/>
          <a:ext cx="784768" cy="784768"/>
        </a:xfrm>
        <a:prstGeom prst="ellipse">
          <a:avLst/>
        </a:prstGeom>
        <a:blipFill rotWithShape="1">
          <a:blip xmlns:r="http://schemas.openxmlformats.org/officeDocument/2006/relationships" r:embed="rId4"/>
          <a:stretch>
            <a:fillRect/>
          </a:stretch>
        </a:blip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07B4BEB-5D47-4D27-BAFE-ECD5EED91361}">
      <dsp:nvSpPr>
        <dsp:cNvPr id="0" name=""/>
        <dsp:cNvSpPr/>
      </dsp:nvSpPr>
      <dsp:spPr>
        <a:xfrm>
          <a:off x="3985642" y="2966647"/>
          <a:ext cx="2242197" cy="1673752"/>
        </a:xfrm>
        <a:prstGeom prst="round2SameRect">
          <a:avLst>
            <a:gd name="adj1" fmla="val 8000"/>
            <a:gd name="adj2" fmla="val 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590" tIns="64770" rIns="21590" bIns="21590" numCol="1" spcCol="1270" anchor="t" anchorCtr="0">
          <a:noAutofit/>
        </a:bodyPr>
        <a:lstStyle/>
        <a:p>
          <a:pPr marL="171450" lvl="1" indent="-171450" algn="l" defTabSz="755650">
            <a:lnSpc>
              <a:spcPct val="90000"/>
            </a:lnSpc>
            <a:spcBef>
              <a:spcPct val="0"/>
            </a:spcBef>
            <a:spcAft>
              <a:spcPct val="15000"/>
            </a:spcAft>
            <a:buChar char="••"/>
          </a:pPr>
          <a:r>
            <a:rPr lang="es-MX" sz="1700" kern="1200" dirty="0" smtClean="0"/>
            <a:t>Los recursos</a:t>
          </a:r>
          <a:endParaRPr lang="es-MX" sz="1700" kern="1200" dirty="0"/>
        </a:p>
        <a:p>
          <a:pPr marL="171450" lvl="1" indent="-171450" algn="l" defTabSz="755650">
            <a:lnSpc>
              <a:spcPct val="90000"/>
            </a:lnSpc>
            <a:spcBef>
              <a:spcPct val="0"/>
            </a:spcBef>
            <a:spcAft>
              <a:spcPct val="15000"/>
            </a:spcAft>
            <a:buChar char="••"/>
          </a:pPr>
          <a:r>
            <a:rPr lang="es-MX" sz="1700" kern="1200" dirty="0" smtClean="0"/>
            <a:t>Obliga a la rendición de cuentas</a:t>
          </a:r>
          <a:endParaRPr lang="es-MX" sz="1700" kern="1200" dirty="0"/>
        </a:p>
        <a:p>
          <a:pPr marL="171450" lvl="1" indent="-171450" algn="l" defTabSz="755650">
            <a:lnSpc>
              <a:spcPct val="90000"/>
            </a:lnSpc>
            <a:spcBef>
              <a:spcPct val="0"/>
            </a:spcBef>
            <a:spcAft>
              <a:spcPct val="15000"/>
            </a:spcAft>
            <a:buChar char="••"/>
          </a:pPr>
          <a:r>
            <a:rPr lang="es-MX" sz="1700" kern="1200" dirty="0" smtClean="0"/>
            <a:t>A la discusión política</a:t>
          </a:r>
          <a:endParaRPr lang="es-MX" sz="1700" kern="1200" dirty="0"/>
        </a:p>
      </dsp:txBody>
      <dsp:txXfrm>
        <a:off x="4024860" y="3005865"/>
        <a:ext cx="2163761" cy="1634534"/>
      </dsp:txXfrm>
    </dsp:sp>
    <dsp:sp modelId="{93A8CA7E-37BD-47DA-BCE6-F6D90D2B0FD6}">
      <dsp:nvSpPr>
        <dsp:cNvPr id="0" name=""/>
        <dsp:cNvSpPr/>
      </dsp:nvSpPr>
      <dsp:spPr>
        <a:xfrm>
          <a:off x="3985642" y="4640400"/>
          <a:ext cx="2242197" cy="719713"/>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0" rIns="22860" bIns="0" numCol="1" spcCol="1270" anchor="ctr" anchorCtr="0">
          <a:noAutofit/>
        </a:bodyPr>
        <a:lstStyle/>
        <a:p>
          <a:pPr lvl="0" algn="l" defTabSz="800100">
            <a:lnSpc>
              <a:spcPct val="90000"/>
            </a:lnSpc>
            <a:spcBef>
              <a:spcPct val="0"/>
            </a:spcBef>
            <a:spcAft>
              <a:spcPct val="35000"/>
            </a:spcAft>
          </a:pPr>
          <a:r>
            <a:rPr lang="es-MX" sz="1800" kern="1200" dirty="0" smtClean="0"/>
            <a:t>Transparenta</a:t>
          </a:r>
          <a:endParaRPr lang="es-MX" sz="1800" kern="1200" dirty="0"/>
        </a:p>
      </dsp:txBody>
      <dsp:txXfrm>
        <a:off x="3985642" y="4640400"/>
        <a:ext cx="1579012" cy="719713"/>
      </dsp:txXfrm>
    </dsp:sp>
    <dsp:sp modelId="{BE4B12CB-3754-483B-9E4E-EDD252D3D665}">
      <dsp:nvSpPr>
        <dsp:cNvPr id="0" name=""/>
        <dsp:cNvSpPr/>
      </dsp:nvSpPr>
      <dsp:spPr>
        <a:xfrm>
          <a:off x="5628082" y="4754720"/>
          <a:ext cx="784768" cy="784768"/>
        </a:xfrm>
        <a:prstGeom prst="ellipse">
          <a:avLst/>
        </a:prstGeom>
        <a:blipFill rotWithShape="1">
          <a:blip xmlns:r="http://schemas.openxmlformats.org/officeDocument/2006/relationships" r:embed="rId5"/>
          <a:stretch>
            <a:fillRect/>
          </a:stretch>
        </a:blip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9E9220-1C0E-4F84-9E44-081829ED689D}">
      <dsp:nvSpPr>
        <dsp:cNvPr id="0" name=""/>
        <dsp:cNvSpPr/>
      </dsp:nvSpPr>
      <dsp:spPr>
        <a:xfrm>
          <a:off x="3352956" y="1264"/>
          <a:ext cx="2677994" cy="1211214"/>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MX" sz="1600" kern="1200" dirty="0" smtClean="0"/>
            <a:t>Técnicos sobre proceso de elaboración de presupuestos.</a:t>
          </a:r>
          <a:endParaRPr lang="es-MX" sz="1600" kern="1200" dirty="0"/>
        </a:p>
      </dsp:txBody>
      <dsp:txXfrm>
        <a:off x="3352956" y="1264"/>
        <a:ext cx="2677994" cy="1211214"/>
      </dsp:txXfrm>
    </dsp:sp>
    <dsp:sp modelId="{30DE8E3E-8AB8-4B64-9042-CA7490DF3B34}">
      <dsp:nvSpPr>
        <dsp:cNvPr id="0" name=""/>
        <dsp:cNvSpPr/>
      </dsp:nvSpPr>
      <dsp:spPr>
        <a:xfrm>
          <a:off x="2033944" y="1264"/>
          <a:ext cx="1199101" cy="1211214"/>
        </a:xfrm>
        <a:prstGeom prst="rect">
          <a:avLst/>
        </a:prstGeom>
        <a:blipFill rotWithShape="1">
          <a:blip xmlns:r="http://schemas.openxmlformats.org/officeDocument/2006/relationships" r:embed="rId1"/>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8486A91-D979-48A6-BE8F-07F506BA0D2E}">
      <dsp:nvSpPr>
        <dsp:cNvPr id="0" name=""/>
        <dsp:cNvSpPr/>
      </dsp:nvSpPr>
      <dsp:spPr>
        <a:xfrm>
          <a:off x="2033944" y="1412328"/>
          <a:ext cx="2677994" cy="1211214"/>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MX" sz="1600" kern="1200" dirty="0" smtClean="0"/>
            <a:t>Perspectiva de género.</a:t>
          </a:r>
          <a:endParaRPr lang="es-MX" sz="1600" kern="1200" dirty="0"/>
        </a:p>
      </dsp:txBody>
      <dsp:txXfrm>
        <a:off x="2033944" y="1412328"/>
        <a:ext cx="2677994" cy="1211214"/>
      </dsp:txXfrm>
    </dsp:sp>
    <dsp:sp modelId="{5F695409-6D69-40D0-B04C-C35B26948026}">
      <dsp:nvSpPr>
        <dsp:cNvPr id="0" name=""/>
        <dsp:cNvSpPr/>
      </dsp:nvSpPr>
      <dsp:spPr>
        <a:xfrm>
          <a:off x="4831849" y="1412328"/>
          <a:ext cx="1199101" cy="1211214"/>
        </a:xfrm>
        <a:prstGeom prst="rect">
          <a:avLst/>
        </a:prstGeom>
        <a:blipFill rotWithShape="1">
          <a:blip xmlns:r="http://schemas.openxmlformats.org/officeDocument/2006/relationships" r:embed="rId2"/>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1579C39-2883-420D-A667-826F8A305A50}">
      <dsp:nvSpPr>
        <dsp:cNvPr id="0" name=""/>
        <dsp:cNvSpPr/>
      </dsp:nvSpPr>
      <dsp:spPr>
        <a:xfrm>
          <a:off x="3352956" y="2823392"/>
          <a:ext cx="2677994" cy="1211214"/>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MX" sz="1600" kern="1200" dirty="0" smtClean="0"/>
            <a:t>Específicos según </a:t>
          </a:r>
          <a:r>
            <a:rPr lang="es-MX" sz="1600" kern="1200" smtClean="0"/>
            <a:t>áreas sectoriales.</a:t>
          </a:r>
          <a:endParaRPr lang="es-MX" sz="1600" kern="1200" dirty="0"/>
        </a:p>
      </dsp:txBody>
      <dsp:txXfrm>
        <a:off x="3352956" y="2823392"/>
        <a:ext cx="2677994" cy="1211214"/>
      </dsp:txXfrm>
    </dsp:sp>
    <dsp:sp modelId="{530347CD-8C27-4E60-B817-E5EE603DFC80}">
      <dsp:nvSpPr>
        <dsp:cNvPr id="0" name=""/>
        <dsp:cNvSpPr/>
      </dsp:nvSpPr>
      <dsp:spPr>
        <a:xfrm>
          <a:off x="2033944" y="2823392"/>
          <a:ext cx="1199101" cy="1211214"/>
        </a:xfrm>
        <a:prstGeom prst="rect">
          <a:avLst/>
        </a:prstGeom>
        <a:blipFill rotWithShape="1">
          <a:blip xmlns:r="http://schemas.openxmlformats.org/officeDocument/2006/relationships" r:embed="rId3"/>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D32A641-0A62-4DF7-A906-A8AA29424AD5}">
      <dsp:nvSpPr>
        <dsp:cNvPr id="0" name=""/>
        <dsp:cNvSpPr/>
      </dsp:nvSpPr>
      <dsp:spPr>
        <a:xfrm>
          <a:off x="2033944" y="4234457"/>
          <a:ext cx="2677994" cy="1211214"/>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MX" sz="1600" kern="1200" dirty="0" smtClean="0"/>
            <a:t>Sobre funcionamiento de las estructuras de gobierno.</a:t>
          </a:r>
          <a:endParaRPr lang="es-MX" sz="1600" kern="1200" dirty="0"/>
        </a:p>
      </dsp:txBody>
      <dsp:txXfrm>
        <a:off x="2033944" y="4234457"/>
        <a:ext cx="2677994" cy="1211214"/>
      </dsp:txXfrm>
    </dsp:sp>
    <dsp:sp modelId="{8E638855-7C4E-4727-A766-C15735A13B56}">
      <dsp:nvSpPr>
        <dsp:cNvPr id="0" name=""/>
        <dsp:cNvSpPr/>
      </dsp:nvSpPr>
      <dsp:spPr>
        <a:xfrm>
          <a:off x="4831849" y="4234457"/>
          <a:ext cx="1199101" cy="1211214"/>
        </a:xfrm>
        <a:prstGeom prst="rect">
          <a:avLst/>
        </a:prstGeom>
        <a:blipFill rotWithShape="1">
          <a:blip xmlns:r="http://schemas.openxmlformats.org/officeDocument/2006/relationships" r:embed="rId4"/>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684F96E-56ED-45A7-8D25-E32B6CA9DBFB}">
      <dsp:nvSpPr>
        <dsp:cNvPr id="0" name=""/>
        <dsp:cNvSpPr/>
      </dsp:nvSpPr>
      <dsp:spPr>
        <a:xfrm>
          <a:off x="3352956" y="5645521"/>
          <a:ext cx="2677994" cy="1211214"/>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MX" sz="1600" kern="1200" dirty="0" smtClean="0"/>
            <a:t>Sobre análisis de procesos y políticas.</a:t>
          </a:r>
          <a:endParaRPr lang="es-MX" sz="1600" kern="1200" dirty="0"/>
        </a:p>
      </dsp:txBody>
      <dsp:txXfrm>
        <a:off x="3352956" y="5645521"/>
        <a:ext cx="2677994" cy="1211214"/>
      </dsp:txXfrm>
    </dsp:sp>
    <dsp:sp modelId="{18599453-BEF1-422A-9097-02F884DE1CCA}">
      <dsp:nvSpPr>
        <dsp:cNvPr id="0" name=""/>
        <dsp:cNvSpPr/>
      </dsp:nvSpPr>
      <dsp:spPr>
        <a:xfrm>
          <a:off x="2033944" y="5645521"/>
          <a:ext cx="1199101" cy="1211214"/>
        </a:xfrm>
        <a:prstGeom prst="rect">
          <a:avLst/>
        </a:prstGeom>
        <a:blipFill rotWithShape="1">
          <a:blip xmlns:r="http://schemas.openxmlformats.org/officeDocument/2006/relationships" r:embed="rId5"/>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9A7CF1-7AEA-4888-A4D9-50556F7A18B5}">
      <dsp:nvSpPr>
        <dsp:cNvPr id="0" name=""/>
        <dsp:cNvSpPr/>
      </dsp:nvSpPr>
      <dsp:spPr>
        <a:xfrm>
          <a:off x="556756" y="1191"/>
          <a:ext cx="2696916" cy="1618149"/>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s-MX" sz="2900" kern="1200" dirty="0" smtClean="0"/>
            <a:t>El equipo de trabajo</a:t>
          </a:r>
          <a:endParaRPr lang="es-MX" sz="2900" kern="1200" dirty="0"/>
        </a:p>
      </dsp:txBody>
      <dsp:txXfrm>
        <a:off x="556756" y="1191"/>
        <a:ext cx="2696916" cy="1618149"/>
      </dsp:txXfrm>
    </dsp:sp>
    <dsp:sp modelId="{976BAD25-9638-4D7C-87CB-8A8A78CEBD96}">
      <dsp:nvSpPr>
        <dsp:cNvPr id="0" name=""/>
        <dsp:cNvSpPr/>
      </dsp:nvSpPr>
      <dsp:spPr>
        <a:xfrm>
          <a:off x="3523364" y="1191"/>
          <a:ext cx="2696916" cy="1618149"/>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s-MX" sz="2900" kern="1200" dirty="0" smtClean="0"/>
            <a:t>La Persona en el equipo de trabajo</a:t>
          </a:r>
          <a:endParaRPr lang="es-MX" sz="2900" kern="1200" dirty="0"/>
        </a:p>
      </dsp:txBody>
      <dsp:txXfrm>
        <a:off x="3523364" y="1191"/>
        <a:ext cx="2696916" cy="1618149"/>
      </dsp:txXfrm>
    </dsp:sp>
    <dsp:sp modelId="{79CB18FC-52AB-476F-AF3D-4964D6E1968A}">
      <dsp:nvSpPr>
        <dsp:cNvPr id="0" name=""/>
        <dsp:cNvSpPr/>
      </dsp:nvSpPr>
      <dsp:spPr>
        <a:xfrm>
          <a:off x="556756" y="1889033"/>
          <a:ext cx="2696916" cy="1618149"/>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s-MX" sz="2900" kern="1200" dirty="0" smtClean="0"/>
            <a:t>Organización en el equipo</a:t>
          </a:r>
          <a:endParaRPr lang="es-MX" sz="2900" kern="1200" dirty="0"/>
        </a:p>
      </dsp:txBody>
      <dsp:txXfrm>
        <a:off x="556756" y="1889033"/>
        <a:ext cx="2696916" cy="1618149"/>
      </dsp:txXfrm>
    </dsp:sp>
    <dsp:sp modelId="{0B4F8B5A-484A-4F4D-869C-274AB972F981}">
      <dsp:nvSpPr>
        <dsp:cNvPr id="0" name=""/>
        <dsp:cNvSpPr/>
      </dsp:nvSpPr>
      <dsp:spPr>
        <a:xfrm>
          <a:off x="3523364" y="1889033"/>
          <a:ext cx="2696916" cy="1618149"/>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s-MX" sz="2900" kern="1200" dirty="0" smtClean="0"/>
            <a:t>Sinergia y meta del equipo</a:t>
          </a:r>
          <a:endParaRPr lang="es-MX" sz="2900" kern="1200" dirty="0"/>
        </a:p>
      </dsp:txBody>
      <dsp:txXfrm>
        <a:off x="3523364" y="1889033"/>
        <a:ext cx="2696916" cy="1618149"/>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26BB9D-DCA7-43F1-B5FE-B71A3A4EA924}">
      <dsp:nvSpPr>
        <dsp:cNvPr id="0" name=""/>
        <dsp:cNvSpPr/>
      </dsp:nvSpPr>
      <dsp:spPr>
        <a:xfrm>
          <a:off x="3006501" y="2924492"/>
          <a:ext cx="2223987" cy="2223987"/>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s-MX" sz="2100" kern="1200" dirty="0" smtClean="0"/>
            <a:t>Autoestima</a:t>
          </a:r>
          <a:endParaRPr lang="es-MX" sz="2100" kern="1200" dirty="0"/>
        </a:p>
      </dsp:txBody>
      <dsp:txXfrm>
        <a:off x="3332196" y="3250187"/>
        <a:ext cx="1572597" cy="1572597"/>
      </dsp:txXfrm>
    </dsp:sp>
    <dsp:sp modelId="{69D2EDD8-4FC3-4609-B535-3AC9F816294D}">
      <dsp:nvSpPr>
        <dsp:cNvPr id="0" name=""/>
        <dsp:cNvSpPr/>
      </dsp:nvSpPr>
      <dsp:spPr>
        <a:xfrm rot="11700000">
          <a:off x="1024664" y="3150968"/>
          <a:ext cx="1943576" cy="633836"/>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475D997-74C9-42B0-A4C4-E59816BDA894}">
      <dsp:nvSpPr>
        <dsp:cNvPr id="0" name=""/>
        <dsp:cNvSpPr/>
      </dsp:nvSpPr>
      <dsp:spPr>
        <a:xfrm>
          <a:off x="1383" y="2371254"/>
          <a:ext cx="2112787" cy="1690230"/>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35000"/>
            </a:spcAft>
          </a:pPr>
          <a:r>
            <a:rPr lang="es-MX" sz="1600" kern="1200" dirty="0" smtClean="0"/>
            <a:t>es cómo nos valoramos como personas</a:t>
          </a:r>
          <a:endParaRPr lang="es-MX" sz="1600" kern="1200" dirty="0"/>
        </a:p>
      </dsp:txBody>
      <dsp:txXfrm>
        <a:off x="50888" y="2420759"/>
        <a:ext cx="2013777" cy="1591220"/>
      </dsp:txXfrm>
    </dsp:sp>
    <dsp:sp modelId="{EA37A9AF-F6ED-47FA-B710-2DDEB39B5151}">
      <dsp:nvSpPr>
        <dsp:cNvPr id="0" name=""/>
        <dsp:cNvSpPr/>
      </dsp:nvSpPr>
      <dsp:spPr>
        <a:xfrm rot="14700000">
          <a:off x="2218256" y="1728500"/>
          <a:ext cx="1943576" cy="633836"/>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323BE28-42B6-4909-A58C-840A40CDB558}">
      <dsp:nvSpPr>
        <dsp:cNvPr id="0" name=""/>
        <dsp:cNvSpPr/>
      </dsp:nvSpPr>
      <dsp:spPr>
        <a:xfrm>
          <a:off x="1722955" y="319564"/>
          <a:ext cx="2112787" cy="1690230"/>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35000"/>
            </a:spcAft>
          </a:pPr>
          <a:r>
            <a:rPr lang="es-MX" sz="1600" kern="1200" dirty="0" smtClean="0"/>
            <a:t>en qué medida respetamos nuestra dignidad. </a:t>
          </a:r>
          <a:endParaRPr lang="es-MX" sz="1600" kern="1200" dirty="0"/>
        </a:p>
      </dsp:txBody>
      <dsp:txXfrm>
        <a:off x="1772460" y="369069"/>
        <a:ext cx="2013777" cy="1591220"/>
      </dsp:txXfrm>
    </dsp:sp>
    <dsp:sp modelId="{4581F6B2-4A62-4B4E-B86F-64C522FDF2A1}">
      <dsp:nvSpPr>
        <dsp:cNvPr id="0" name=""/>
        <dsp:cNvSpPr/>
      </dsp:nvSpPr>
      <dsp:spPr>
        <a:xfrm rot="17700000">
          <a:off x="4075156" y="1728500"/>
          <a:ext cx="1943576" cy="633836"/>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B47C99B-825E-46C2-81B2-3E66C33F5B8C}">
      <dsp:nvSpPr>
        <dsp:cNvPr id="0" name=""/>
        <dsp:cNvSpPr/>
      </dsp:nvSpPr>
      <dsp:spPr>
        <a:xfrm>
          <a:off x="4401246" y="319564"/>
          <a:ext cx="2112787" cy="1690230"/>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35000"/>
            </a:spcAft>
          </a:pPr>
          <a:r>
            <a:rPr lang="es-MX" sz="1600" kern="1200" dirty="0" smtClean="0"/>
            <a:t>fundamental para que las personas alcancen la plenitud</a:t>
          </a:r>
          <a:endParaRPr lang="es-MX" sz="1600" kern="1200" dirty="0"/>
        </a:p>
      </dsp:txBody>
      <dsp:txXfrm>
        <a:off x="4450751" y="369069"/>
        <a:ext cx="2013777" cy="1591220"/>
      </dsp:txXfrm>
    </dsp:sp>
    <dsp:sp modelId="{3DF4561F-6710-4263-8F69-203AD36592F5}">
      <dsp:nvSpPr>
        <dsp:cNvPr id="0" name=""/>
        <dsp:cNvSpPr/>
      </dsp:nvSpPr>
      <dsp:spPr>
        <a:xfrm rot="20700000">
          <a:off x="5268749" y="3150968"/>
          <a:ext cx="1943576" cy="633836"/>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700A2D5-335C-4B68-8DB4-3CE43471B511}">
      <dsp:nvSpPr>
        <dsp:cNvPr id="0" name=""/>
        <dsp:cNvSpPr/>
      </dsp:nvSpPr>
      <dsp:spPr>
        <a:xfrm>
          <a:off x="6122818" y="2371254"/>
          <a:ext cx="2112787" cy="1690230"/>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35000"/>
            </a:spcAft>
          </a:pPr>
          <a:r>
            <a:rPr lang="es-MX" sz="1600" kern="1200" dirty="0" smtClean="0"/>
            <a:t>y la autorrealización de manera integral, es decir en la plena expresión propia como persona</a:t>
          </a:r>
          <a:endParaRPr lang="es-MX" sz="1600" kern="1200" dirty="0"/>
        </a:p>
      </dsp:txBody>
      <dsp:txXfrm>
        <a:off x="6172323" y="2420759"/>
        <a:ext cx="2013777" cy="159122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BE3DF5-E68F-4F14-B6DE-85AD14C7D8A4}">
      <dsp:nvSpPr>
        <dsp:cNvPr id="0" name=""/>
        <dsp:cNvSpPr/>
      </dsp:nvSpPr>
      <dsp:spPr>
        <a:xfrm>
          <a:off x="1967872" y="777672"/>
          <a:ext cx="5208254" cy="5208254"/>
        </a:xfrm>
        <a:prstGeom prst="blockArc">
          <a:avLst>
            <a:gd name="adj1" fmla="val 11880000"/>
            <a:gd name="adj2" fmla="val 16200000"/>
            <a:gd name="adj3" fmla="val 4632"/>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D1180A3-73C1-43D3-870C-FD858ED4F07E}">
      <dsp:nvSpPr>
        <dsp:cNvPr id="0" name=""/>
        <dsp:cNvSpPr/>
      </dsp:nvSpPr>
      <dsp:spPr>
        <a:xfrm>
          <a:off x="1967872" y="777672"/>
          <a:ext cx="5208254" cy="5208254"/>
        </a:xfrm>
        <a:prstGeom prst="blockArc">
          <a:avLst>
            <a:gd name="adj1" fmla="val 7560000"/>
            <a:gd name="adj2" fmla="val 11880000"/>
            <a:gd name="adj3" fmla="val 4632"/>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3241306-0507-4B94-8ED9-0B56C70FEE62}">
      <dsp:nvSpPr>
        <dsp:cNvPr id="0" name=""/>
        <dsp:cNvSpPr/>
      </dsp:nvSpPr>
      <dsp:spPr>
        <a:xfrm>
          <a:off x="1967872" y="777672"/>
          <a:ext cx="5208254" cy="5208254"/>
        </a:xfrm>
        <a:prstGeom prst="blockArc">
          <a:avLst>
            <a:gd name="adj1" fmla="val 3240000"/>
            <a:gd name="adj2" fmla="val 7560000"/>
            <a:gd name="adj3" fmla="val 4632"/>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B45CE44-5181-4910-AC9C-8562622A0464}">
      <dsp:nvSpPr>
        <dsp:cNvPr id="0" name=""/>
        <dsp:cNvSpPr/>
      </dsp:nvSpPr>
      <dsp:spPr>
        <a:xfrm>
          <a:off x="1967872" y="777672"/>
          <a:ext cx="5208254" cy="5208254"/>
        </a:xfrm>
        <a:prstGeom prst="blockArc">
          <a:avLst>
            <a:gd name="adj1" fmla="val 20520000"/>
            <a:gd name="adj2" fmla="val 3240000"/>
            <a:gd name="adj3" fmla="val 4632"/>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07F905E-C600-4A42-BB6C-35E519857FFD}">
      <dsp:nvSpPr>
        <dsp:cNvPr id="0" name=""/>
        <dsp:cNvSpPr/>
      </dsp:nvSpPr>
      <dsp:spPr>
        <a:xfrm>
          <a:off x="1967872" y="777672"/>
          <a:ext cx="5208254" cy="5208254"/>
        </a:xfrm>
        <a:prstGeom prst="blockArc">
          <a:avLst>
            <a:gd name="adj1" fmla="val 16200000"/>
            <a:gd name="adj2" fmla="val 20520000"/>
            <a:gd name="adj3" fmla="val 4632"/>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ADB23B4-D98E-474B-8D75-3AFBA3EAF468}">
      <dsp:nvSpPr>
        <dsp:cNvPr id="0" name=""/>
        <dsp:cNvSpPr/>
      </dsp:nvSpPr>
      <dsp:spPr>
        <a:xfrm>
          <a:off x="3275854" y="2079109"/>
          <a:ext cx="2592290" cy="2605381"/>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s-MX" sz="2400" kern="1200" dirty="0" smtClean="0"/>
            <a:t>Autoestima</a:t>
          </a:r>
          <a:endParaRPr lang="es-MX" sz="2400" kern="1200" dirty="0"/>
        </a:p>
      </dsp:txBody>
      <dsp:txXfrm>
        <a:off x="3655486" y="2460658"/>
        <a:ext cx="1833026" cy="1842283"/>
      </dsp:txXfrm>
    </dsp:sp>
    <dsp:sp modelId="{E12B6682-7D51-4005-BD6D-4C9973A0B754}">
      <dsp:nvSpPr>
        <dsp:cNvPr id="0" name=""/>
        <dsp:cNvSpPr/>
      </dsp:nvSpPr>
      <dsp:spPr>
        <a:xfrm>
          <a:off x="3734395" y="375"/>
          <a:ext cx="1675209" cy="1675209"/>
        </a:xfrm>
        <a:prstGeom prst="ellipse">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s-MX" sz="2400" kern="1200" dirty="0" smtClean="0"/>
            <a:t>auto-conocimiento</a:t>
          </a:r>
          <a:endParaRPr lang="es-MX" sz="2400" kern="1200" dirty="0"/>
        </a:p>
      </dsp:txBody>
      <dsp:txXfrm>
        <a:off x="3979724" y="245704"/>
        <a:ext cx="1184551" cy="1184551"/>
      </dsp:txXfrm>
    </dsp:sp>
    <dsp:sp modelId="{DE9E4EA1-4290-47A0-AD84-A9F27AC63E0F}">
      <dsp:nvSpPr>
        <dsp:cNvPr id="0" name=""/>
        <dsp:cNvSpPr/>
      </dsp:nvSpPr>
      <dsp:spPr>
        <a:xfrm>
          <a:off x="6153711" y="1758111"/>
          <a:ext cx="1675209" cy="1675209"/>
        </a:xfrm>
        <a:prstGeom prst="ellipse">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s-MX" sz="2400" kern="1200" dirty="0" smtClean="0"/>
            <a:t> auto-concepto</a:t>
          </a:r>
          <a:endParaRPr lang="es-MX" sz="2400" kern="1200" dirty="0"/>
        </a:p>
      </dsp:txBody>
      <dsp:txXfrm>
        <a:off x="6399040" y="2003440"/>
        <a:ext cx="1184551" cy="1184551"/>
      </dsp:txXfrm>
    </dsp:sp>
    <dsp:sp modelId="{2B74EACE-AAA5-410D-A72A-5CE33F72704B}">
      <dsp:nvSpPr>
        <dsp:cNvPr id="0" name=""/>
        <dsp:cNvSpPr/>
      </dsp:nvSpPr>
      <dsp:spPr>
        <a:xfrm>
          <a:off x="5229615" y="4602188"/>
          <a:ext cx="1675209" cy="1675209"/>
        </a:xfrm>
        <a:prstGeom prst="ellipse">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s-MX" sz="2400" kern="1200" dirty="0" smtClean="0"/>
            <a:t>auto-evaluación</a:t>
          </a:r>
          <a:endParaRPr lang="es-MX" sz="2400" kern="1200" dirty="0"/>
        </a:p>
      </dsp:txBody>
      <dsp:txXfrm>
        <a:off x="5474944" y="4847517"/>
        <a:ext cx="1184551" cy="1184551"/>
      </dsp:txXfrm>
    </dsp:sp>
    <dsp:sp modelId="{06292825-4CCC-4B7A-A2CA-0D82937CBB81}">
      <dsp:nvSpPr>
        <dsp:cNvPr id="0" name=""/>
        <dsp:cNvSpPr/>
      </dsp:nvSpPr>
      <dsp:spPr>
        <a:xfrm>
          <a:off x="2239175" y="4602188"/>
          <a:ext cx="1675209" cy="1675209"/>
        </a:xfrm>
        <a:prstGeom prst="ellipse">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s-MX" sz="2400" kern="1200" dirty="0" smtClean="0"/>
            <a:t>auto-aceptación</a:t>
          </a:r>
          <a:endParaRPr lang="es-MX" sz="2400" kern="1200" dirty="0"/>
        </a:p>
      </dsp:txBody>
      <dsp:txXfrm>
        <a:off x="2484504" y="4847517"/>
        <a:ext cx="1184551" cy="1184551"/>
      </dsp:txXfrm>
    </dsp:sp>
    <dsp:sp modelId="{B1B7336C-1203-418D-9176-8FEF17E92B78}">
      <dsp:nvSpPr>
        <dsp:cNvPr id="0" name=""/>
        <dsp:cNvSpPr/>
      </dsp:nvSpPr>
      <dsp:spPr>
        <a:xfrm>
          <a:off x="1315078" y="1758111"/>
          <a:ext cx="1675209" cy="1675209"/>
        </a:xfrm>
        <a:prstGeom prst="ellipse">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s-MX" sz="2400" kern="1200" dirty="0" smtClean="0"/>
            <a:t>auto-respeto</a:t>
          </a:r>
          <a:endParaRPr lang="es-MX" sz="2400" kern="1200" dirty="0"/>
        </a:p>
      </dsp:txBody>
      <dsp:txXfrm>
        <a:off x="1560407" y="2003440"/>
        <a:ext cx="1184551" cy="1184551"/>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2E63CC-B294-4171-834D-BB4F62B4060E}">
      <dsp:nvSpPr>
        <dsp:cNvPr id="0" name=""/>
        <dsp:cNvSpPr/>
      </dsp:nvSpPr>
      <dsp:spPr>
        <a:xfrm>
          <a:off x="1370" y="1684051"/>
          <a:ext cx="1816473" cy="1816473"/>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s-MX" sz="2000" kern="1200" dirty="0" smtClean="0"/>
            <a:t>confianza</a:t>
          </a:r>
          <a:endParaRPr lang="es-MX" sz="2000" kern="1200" dirty="0"/>
        </a:p>
      </dsp:txBody>
      <dsp:txXfrm>
        <a:off x="267386" y="1950067"/>
        <a:ext cx="1284441" cy="1284441"/>
      </dsp:txXfrm>
    </dsp:sp>
    <dsp:sp modelId="{D3DD2766-2AB6-4623-B8A4-BDCC4C0081ED}">
      <dsp:nvSpPr>
        <dsp:cNvPr id="0" name=""/>
        <dsp:cNvSpPr/>
      </dsp:nvSpPr>
      <dsp:spPr>
        <a:xfrm>
          <a:off x="1965341" y="2065510"/>
          <a:ext cx="1053554" cy="1053554"/>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s-MX" sz="1600" kern="1200"/>
        </a:p>
      </dsp:txBody>
      <dsp:txXfrm>
        <a:off x="2104990" y="2468389"/>
        <a:ext cx="774256" cy="247796"/>
      </dsp:txXfrm>
    </dsp:sp>
    <dsp:sp modelId="{A67E3C16-64D5-4D0E-9191-1F25001010C8}">
      <dsp:nvSpPr>
        <dsp:cNvPr id="0" name=""/>
        <dsp:cNvSpPr/>
      </dsp:nvSpPr>
      <dsp:spPr>
        <a:xfrm>
          <a:off x="3166393" y="1684051"/>
          <a:ext cx="1816473" cy="1816473"/>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s-MX" sz="2000" kern="1200" dirty="0" smtClean="0"/>
            <a:t>conocimiento</a:t>
          </a:r>
          <a:endParaRPr lang="es-MX" sz="2000" kern="1200" dirty="0"/>
        </a:p>
      </dsp:txBody>
      <dsp:txXfrm>
        <a:off x="3432409" y="1950067"/>
        <a:ext cx="1284441" cy="1284441"/>
      </dsp:txXfrm>
    </dsp:sp>
    <dsp:sp modelId="{7C5DBFF3-AABA-4420-B41D-798484A19E5E}">
      <dsp:nvSpPr>
        <dsp:cNvPr id="0" name=""/>
        <dsp:cNvSpPr/>
      </dsp:nvSpPr>
      <dsp:spPr>
        <a:xfrm>
          <a:off x="5130364" y="2065510"/>
          <a:ext cx="1053554" cy="1053554"/>
        </a:xfrm>
        <a:prstGeom prst="mathEqual">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s-MX" sz="1600" kern="1200"/>
        </a:p>
      </dsp:txBody>
      <dsp:txXfrm>
        <a:off x="5270013" y="2282542"/>
        <a:ext cx="774256" cy="619490"/>
      </dsp:txXfrm>
    </dsp:sp>
    <dsp:sp modelId="{432768AD-A932-4834-B18C-CDE186F62544}">
      <dsp:nvSpPr>
        <dsp:cNvPr id="0" name=""/>
        <dsp:cNvSpPr/>
      </dsp:nvSpPr>
      <dsp:spPr>
        <a:xfrm>
          <a:off x="6331417" y="1684051"/>
          <a:ext cx="1816473" cy="1816473"/>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s-MX" sz="2000" kern="1200" dirty="0" smtClean="0"/>
            <a:t>Cohesión y cooperación</a:t>
          </a:r>
          <a:endParaRPr lang="es-MX" sz="2000" kern="1200" dirty="0"/>
        </a:p>
      </dsp:txBody>
      <dsp:txXfrm>
        <a:off x="6597433" y="1950067"/>
        <a:ext cx="1284441" cy="1284441"/>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24BD62-017E-4218-8F7B-727D65CF3AEF}">
      <dsp:nvSpPr>
        <dsp:cNvPr id="0" name=""/>
        <dsp:cNvSpPr/>
      </dsp:nvSpPr>
      <dsp:spPr>
        <a:xfrm>
          <a:off x="0" y="52814"/>
          <a:ext cx="8008607" cy="551655"/>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s-MX" sz="2300" kern="1200" dirty="0" smtClean="0"/>
            <a:t>la persona equivocada en el lugar equivocado</a:t>
          </a:r>
          <a:endParaRPr lang="es-MX" sz="2300" kern="1200" dirty="0"/>
        </a:p>
      </dsp:txBody>
      <dsp:txXfrm>
        <a:off x="26930" y="79744"/>
        <a:ext cx="7954747" cy="497795"/>
      </dsp:txXfrm>
    </dsp:sp>
    <dsp:sp modelId="{12A2D5BF-FD94-4496-BF9F-F0C243224DE4}">
      <dsp:nvSpPr>
        <dsp:cNvPr id="0" name=""/>
        <dsp:cNvSpPr/>
      </dsp:nvSpPr>
      <dsp:spPr>
        <a:xfrm>
          <a:off x="0" y="604469"/>
          <a:ext cx="8008607" cy="380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273"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s-MX" sz="1800" kern="1200" dirty="0" smtClean="0"/>
            <a:t>implica una regresión en la tarea, </a:t>
          </a:r>
          <a:endParaRPr lang="es-MX" sz="1800" kern="1200" dirty="0"/>
        </a:p>
      </dsp:txBody>
      <dsp:txXfrm>
        <a:off x="0" y="604469"/>
        <a:ext cx="8008607" cy="380880"/>
      </dsp:txXfrm>
    </dsp:sp>
    <dsp:sp modelId="{DC2842ED-9349-4A6E-AA81-798D9C72571D}">
      <dsp:nvSpPr>
        <dsp:cNvPr id="0" name=""/>
        <dsp:cNvSpPr/>
      </dsp:nvSpPr>
      <dsp:spPr>
        <a:xfrm>
          <a:off x="0" y="985349"/>
          <a:ext cx="8008607" cy="551655"/>
        </a:xfrm>
        <a:prstGeom prst="roundRect">
          <a:avLst/>
        </a:prstGeom>
        <a:solidFill>
          <a:schemeClr val="accent2">
            <a:hueOff val="-184307"/>
            <a:satOff val="22167"/>
            <a:lumOff val="254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s-MX" sz="2300" kern="1200" dirty="0" smtClean="0"/>
            <a:t>la persona equivocada en el lugar correcto</a:t>
          </a:r>
          <a:endParaRPr lang="es-MX" sz="2300" kern="1200" dirty="0"/>
        </a:p>
      </dsp:txBody>
      <dsp:txXfrm>
        <a:off x="26930" y="1012279"/>
        <a:ext cx="7954747" cy="497795"/>
      </dsp:txXfrm>
    </dsp:sp>
    <dsp:sp modelId="{2AA37682-65E7-411C-9918-4518A845B229}">
      <dsp:nvSpPr>
        <dsp:cNvPr id="0" name=""/>
        <dsp:cNvSpPr/>
      </dsp:nvSpPr>
      <dsp:spPr>
        <a:xfrm>
          <a:off x="0" y="1537004"/>
          <a:ext cx="8008607" cy="380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273"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s-MX" sz="1800" kern="1200" dirty="0" smtClean="0"/>
            <a:t>puede generar frustración, </a:t>
          </a:r>
          <a:endParaRPr lang="es-MX" sz="1800" kern="1200" dirty="0"/>
        </a:p>
      </dsp:txBody>
      <dsp:txXfrm>
        <a:off x="0" y="1537004"/>
        <a:ext cx="8008607" cy="380880"/>
      </dsp:txXfrm>
    </dsp:sp>
    <dsp:sp modelId="{390E5CBE-887B-4943-B362-1F14872B44F2}">
      <dsp:nvSpPr>
        <dsp:cNvPr id="0" name=""/>
        <dsp:cNvSpPr/>
      </dsp:nvSpPr>
      <dsp:spPr>
        <a:xfrm>
          <a:off x="0" y="1917884"/>
          <a:ext cx="8008607" cy="551655"/>
        </a:xfrm>
        <a:prstGeom prst="roundRect">
          <a:avLst/>
        </a:prstGeom>
        <a:solidFill>
          <a:schemeClr val="accent2">
            <a:hueOff val="-368613"/>
            <a:satOff val="44335"/>
            <a:lumOff val="509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s-MX" sz="2300" kern="1200" dirty="0" smtClean="0"/>
            <a:t>la persona correcta en el lugar equivocado</a:t>
          </a:r>
          <a:endParaRPr lang="es-MX" sz="2300" kern="1200" dirty="0"/>
        </a:p>
      </dsp:txBody>
      <dsp:txXfrm>
        <a:off x="26930" y="1944814"/>
        <a:ext cx="7954747" cy="497795"/>
      </dsp:txXfrm>
    </dsp:sp>
    <dsp:sp modelId="{0AE7AF03-41B6-4000-98E8-65F01BEDD1E1}">
      <dsp:nvSpPr>
        <dsp:cNvPr id="0" name=""/>
        <dsp:cNvSpPr/>
      </dsp:nvSpPr>
      <dsp:spPr>
        <a:xfrm>
          <a:off x="0" y="2469539"/>
          <a:ext cx="8008607" cy="380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273"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s-MX" sz="1800" kern="1200" dirty="0" smtClean="0"/>
            <a:t>provoca confusión, </a:t>
          </a:r>
          <a:endParaRPr lang="es-MX" sz="1800" kern="1200" dirty="0"/>
        </a:p>
      </dsp:txBody>
      <dsp:txXfrm>
        <a:off x="0" y="2469539"/>
        <a:ext cx="8008607" cy="380880"/>
      </dsp:txXfrm>
    </dsp:sp>
    <dsp:sp modelId="{D7EAB1A6-FB55-4C3B-ACBB-CE5C16B8D27B}">
      <dsp:nvSpPr>
        <dsp:cNvPr id="0" name=""/>
        <dsp:cNvSpPr/>
      </dsp:nvSpPr>
      <dsp:spPr>
        <a:xfrm>
          <a:off x="0" y="2850419"/>
          <a:ext cx="8008607" cy="551655"/>
        </a:xfrm>
        <a:prstGeom prst="roundRect">
          <a:avLst/>
        </a:prstGeom>
        <a:solidFill>
          <a:schemeClr val="accent2">
            <a:hueOff val="-552920"/>
            <a:satOff val="66502"/>
            <a:lumOff val="764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s-MX" sz="2300" kern="1200" dirty="0" smtClean="0"/>
            <a:t>la persona correcta en el lugar correcto</a:t>
          </a:r>
          <a:endParaRPr lang="es-MX" sz="2300" kern="1200" dirty="0"/>
        </a:p>
      </dsp:txBody>
      <dsp:txXfrm>
        <a:off x="26930" y="2877349"/>
        <a:ext cx="7954747" cy="497795"/>
      </dsp:txXfrm>
    </dsp:sp>
    <dsp:sp modelId="{037A7A2B-3322-4DDD-B876-9C2893F21A2B}">
      <dsp:nvSpPr>
        <dsp:cNvPr id="0" name=""/>
        <dsp:cNvSpPr/>
      </dsp:nvSpPr>
      <dsp:spPr>
        <a:xfrm>
          <a:off x="0" y="3402074"/>
          <a:ext cx="8008607" cy="380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273"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s-MX" sz="1800" kern="1200" dirty="0" smtClean="0"/>
            <a:t>genera progreso</a:t>
          </a:r>
          <a:endParaRPr lang="es-MX" sz="1800" kern="1200" dirty="0"/>
        </a:p>
      </dsp:txBody>
      <dsp:txXfrm>
        <a:off x="0" y="3402074"/>
        <a:ext cx="8008607" cy="380880"/>
      </dsp:txXfrm>
    </dsp:sp>
    <dsp:sp modelId="{47B8DE37-7F8D-43E5-9179-54F63A609816}">
      <dsp:nvSpPr>
        <dsp:cNvPr id="0" name=""/>
        <dsp:cNvSpPr/>
      </dsp:nvSpPr>
      <dsp:spPr>
        <a:xfrm>
          <a:off x="0" y="3782954"/>
          <a:ext cx="8008607" cy="551655"/>
        </a:xfrm>
        <a:prstGeom prst="roundRect">
          <a:avLst/>
        </a:prstGeom>
        <a:solidFill>
          <a:schemeClr val="accent2">
            <a:hueOff val="-737226"/>
            <a:satOff val="88670"/>
            <a:lumOff val="1019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s-MX" sz="2300" kern="1200" dirty="0" smtClean="0"/>
            <a:t>Personas correctas en el lugar correcto</a:t>
          </a:r>
          <a:endParaRPr lang="es-MX" sz="2300" kern="1200" dirty="0"/>
        </a:p>
      </dsp:txBody>
      <dsp:txXfrm>
        <a:off x="26930" y="3809884"/>
        <a:ext cx="7954747" cy="497795"/>
      </dsp:txXfrm>
    </dsp:sp>
    <dsp:sp modelId="{A508D132-F83B-444F-A967-87135D2DD873}">
      <dsp:nvSpPr>
        <dsp:cNvPr id="0" name=""/>
        <dsp:cNvSpPr/>
      </dsp:nvSpPr>
      <dsp:spPr>
        <a:xfrm>
          <a:off x="0" y="4334609"/>
          <a:ext cx="8008607" cy="380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273"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s-MX" sz="1800" kern="1200" dirty="0" smtClean="0"/>
            <a:t>Triunfo</a:t>
          </a:r>
          <a:endParaRPr lang="es-MX" sz="1800" kern="1200" dirty="0"/>
        </a:p>
      </dsp:txBody>
      <dsp:txXfrm>
        <a:off x="0" y="4334609"/>
        <a:ext cx="8008607" cy="3808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9A7CF1-7AEA-4888-A4D9-50556F7A18B5}">
      <dsp:nvSpPr>
        <dsp:cNvPr id="0" name=""/>
        <dsp:cNvSpPr/>
      </dsp:nvSpPr>
      <dsp:spPr>
        <a:xfrm>
          <a:off x="0" y="377601"/>
          <a:ext cx="2117824" cy="1270694"/>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s-MX" sz="2100" kern="1200" dirty="0" smtClean="0"/>
            <a:t>Qué es </a:t>
          </a:r>
          <a:endParaRPr lang="es-MX" sz="2100" kern="1200" dirty="0"/>
        </a:p>
      </dsp:txBody>
      <dsp:txXfrm>
        <a:off x="0" y="377601"/>
        <a:ext cx="2117824" cy="1270694"/>
      </dsp:txXfrm>
    </dsp:sp>
    <dsp:sp modelId="{976BAD25-9638-4D7C-87CB-8A8A78CEBD96}">
      <dsp:nvSpPr>
        <dsp:cNvPr id="0" name=""/>
        <dsp:cNvSpPr/>
      </dsp:nvSpPr>
      <dsp:spPr>
        <a:xfrm>
          <a:off x="2329606" y="377601"/>
          <a:ext cx="2117824" cy="1270694"/>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s-MX" sz="2100" kern="1200" dirty="0" smtClean="0"/>
            <a:t>Cómo se hace</a:t>
          </a:r>
          <a:endParaRPr lang="es-MX" sz="2100" kern="1200" dirty="0"/>
        </a:p>
      </dsp:txBody>
      <dsp:txXfrm>
        <a:off x="2329606" y="377601"/>
        <a:ext cx="2117824" cy="1270694"/>
      </dsp:txXfrm>
    </dsp:sp>
    <dsp:sp modelId="{79CB18FC-52AB-476F-AF3D-4964D6E1968A}">
      <dsp:nvSpPr>
        <dsp:cNvPr id="0" name=""/>
        <dsp:cNvSpPr/>
      </dsp:nvSpPr>
      <dsp:spPr>
        <a:xfrm>
          <a:off x="4659212" y="377601"/>
          <a:ext cx="2117824" cy="1270694"/>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s-MX" sz="2100" kern="1200" dirty="0" smtClean="0"/>
            <a:t>Marco legal</a:t>
          </a:r>
          <a:endParaRPr lang="es-MX" sz="2100" kern="1200" dirty="0"/>
        </a:p>
      </dsp:txBody>
      <dsp:txXfrm>
        <a:off x="4659212" y="377601"/>
        <a:ext cx="2117824" cy="1270694"/>
      </dsp:txXfrm>
    </dsp:sp>
    <dsp:sp modelId="{0B4F8B5A-484A-4F4D-869C-274AB972F981}">
      <dsp:nvSpPr>
        <dsp:cNvPr id="0" name=""/>
        <dsp:cNvSpPr/>
      </dsp:nvSpPr>
      <dsp:spPr>
        <a:xfrm>
          <a:off x="1164803" y="1860078"/>
          <a:ext cx="2117824" cy="1270694"/>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s-MX" sz="2100" kern="1200" dirty="0" smtClean="0"/>
            <a:t>Ventajas</a:t>
          </a:r>
          <a:endParaRPr lang="es-MX" sz="2100" kern="1200" dirty="0"/>
        </a:p>
      </dsp:txBody>
      <dsp:txXfrm>
        <a:off x="1164803" y="1860078"/>
        <a:ext cx="2117824" cy="1270694"/>
      </dsp:txXfrm>
    </dsp:sp>
    <dsp:sp modelId="{BAE952C2-80F0-4351-BF7A-89BE21893F1D}">
      <dsp:nvSpPr>
        <dsp:cNvPr id="0" name=""/>
        <dsp:cNvSpPr/>
      </dsp:nvSpPr>
      <dsp:spPr>
        <a:xfrm>
          <a:off x="3494409" y="1860078"/>
          <a:ext cx="2117824" cy="1270694"/>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s-MX" sz="2100" kern="1200" dirty="0" smtClean="0"/>
            <a:t>Características</a:t>
          </a:r>
          <a:endParaRPr lang="es-MX" sz="2100" kern="1200" dirty="0"/>
        </a:p>
      </dsp:txBody>
      <dsp:txXfrm>
        <a:off x="3494409" y="1860078"/>
        <a:ext cx="2117824" cy="1270694"/>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7FBA21-15C6-4318-93DF-8091AA1E9BB1}">
      <dsp:nvSpPr>
        <dsp:cNvPr id="0" name=""/>
        <dsp:cNvSpPr/>
      </dsp:nvSpPr>
      <dsp:spPr>
        <a:xfrm>
          <a:off x="332101" y="2643"/>
          <a:ext cx="2331729" cy="1740586"/>
        </a:xfrm>
        <a:prstGeom prst="round2SameRect">
          <a:avLst>
            <a:gd name="adj1" fmla="val 8000"/>
            <a:gd name="adj2" fmla="val 0"/>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80010" rIns="26670" bIns="26670" numCol="1" spcCol="1270" anchor="t" anchorCtr="0">
          <a:noAutofit/>
        </a:bodyPr>
        <a:lstStyle/>
        <a:p>
          <a:pPr marL="228600" lvl="1" indent="-228600" algn="l" defTabSz="933450">
            <a:lnSpc>
              <a:spcPct val="90000"/>
            </a:lnSpc>
            <a:spcBef>
              <a:spcPct val="0"/>
            </a:spcBef>
            <a:spcAft>
              <a:spcPct val="15000"/>
            </a:spcAft>
            <a:buChar char="••"/>
          </a:pPr>
          <a:r>
            <a:rPr lang="es-MX" sz="2100" kern="1200" dirty="0" smtClean="0"/>
            <a:t>Ser capaces de establecer relaciones satisfactorias.</a:t>
          </a:r>
          <a:endParaRPr lang="es-MX" sz="2100" kern="1200" dirty="0"/>
        </a:p>
      </dsp:txBody>
      <dsp:txXfrm>
        <a:off x="372885" y="43427"/>
        <a:ext cx="2250161" cy="1699802"/>
      </dsp:txXfrm>
    </dsp:sp>
    <dsp:sp modelId="{6350D165-EBB4-42A7-A164-9FBD2CD39805}">
      <dsp:nvSpPr>
        <dsp:cNvPr id="0" name=""/>
        <dsp:cNvSpPr/>
      </dsp:nvSpPr>
      <dsp:spPr>
        <a:xfrm>
          <a:off x="332101" y="1743229"/>
          <a:ext cx="2331729" cy="748452"/>
        </a:xfrm>
        <a:prstGeom prst="rect">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1930" tIns="0" rIns="67310" bIns="0" numCol="1" spcCol="1270" anchor="ctr" anchorCtr="0">
          <a:noAutofit/>
        </a:bodyPr>
        <a:lstStyle/>
        <a:p>
          <a:pPr lvl="0" algn="l" defTabSz="2355850">
            <a:lnSpc>
              <a:spcPct val="90000"/>
            </a:lnSpc>
            <a:spcBef>
              <a:spcPct val="0"/>
            </a:spcBef>
            <a:spcAft>
              <a:spcPct val="35000"/>
            </a:spcAft>
          </a:pPr>
          <a:r>
            <a:rPr lang="es-MX" sz="5300" kern="1200" dirty="0" smtClean="0"/>
            <a:t>1</a:t>
          </a:r>
          <a:endParaRPr lang="es-MX" sz="5300" kern="1200" dirty="0"/>
        </a:p>
      </dsp:txBody>
      <dsp:txXfrm>
        <a:off x="332101" y="1743229"/>
        <a:ext cx="1642062" cy="748452"/>
      </dsp:txXfrm>
    </dsp:sp>
    <dsp:sp modelId="{E598564E-1D7C-4E1B-8EB5-8228A7BFD21A}">
      <dsp:nvSpPr>
        <dsp:cNvPr id="0" name=""/>
        <dsp:cNvSpPr/>
      </dsp:nvSpPr>
      <dsp:spPr>
        <a:xfrm>
          <a:off x="2040125" y="1862114"/>
          <a:ext cx="816105" cy="816105"/>
        </a:xfrm>
        <a:prstGeom prst="ellipse">
          <a:avLst/>
        </a:prstGeom>
        <a:blipFill rotWithShape="1">
          <a:blip xmlns:r="http://schemas.openxmlformats.org/officeDocument/2006/relationships" r:embed="rId1"/>
          <a:stretch>
            <a:fillRect/>
          </a:stretch>
        </a:blip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190E07C-65B8-4970-869F-4165BE80D5DE}">
      <dsp:nvSpPr>
        <dsp:cNvPr id="0" name=""/>
        <dsp:cNvSpPr/>
      </dsp:nvSpPr>
      <dsp:spPr>
        <a:xfrm>
          <a:off x="3058415" y="2643"/>
          <a:ext cx="2331729" cy="1740586"/>
        </a:xfrm>
        <a:prstGeom prst="round2SameRect">
          <a:avLst>
            <a:gd name="adj1" fmla="val 8000"/>
            <a:gd name="adj2" fmla="val 0"/>
          </a:avLst>
        </a:prstGeom>
        <a:solidFill>
          <a:schemeClr val="lt1">
            <a:alpha val="90000"/>
            <a:hueOff val="0"/>
            <a:satOff val="0"/>
            <a:lumOff val="0"/>
            <a:alphaOff val="0"/>
          </a:schemeClr>
        </a:solidFill>
        <a:ln w="15875" cap="flat" cmpd="sng" algn="ctr">
          <a:solidFill>
            <a:schemeClr val="accent2">
              <a:hueOff val="-147445"/>
              <a:satOff val="17734"/>
              <a:lumOff val="203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80010" rIns="26670" bIns="26670" numCol="1" spcCol="1270" anchor="t" anchorCtr="0">
          <a:noAutofit/>
        </a:bodyPr>
        <a:lstStyle/>
        <a:p>
          <a:pPr marL="228600" lvl="1" indent="-228600" algn="l" defTabSz="933450">
            <a:lnSpc>
              <a:spcPct val="90000"/>
            </a:lnSpc>
            <a:spcBef>
              <a:spcPct val="0"/>
            </a:spcBef>
            <a:spcAft>
              <a:spcPct val="15000"/>
            </a:spcAft>
            <a:buChar char="••"/>
          </a:pPr>
          <a:r>
            <a:rPr lang="es-MX" sz="2100" kern="1200" dirty="0" smtClean="0"/>
            <a:t>Ser leales consigo mismo y con los demás. </a:t>
          </a:r>
          <a:endParaRPr lang="es-MX" sz="2100" kern="1200" dirty="0"/>
        </a:p>
      </dsp:txBody>
      <dsp:txXfrm>
        <a:off x="3099199" y="43427"/>
        <a:ext cx="2250161" cy="1699802"/>
      </dsp:txXfrm>
    </dsp:sp>
    <dsp:sp modelId="{2E7AF063-D7EF-4652-B4BD-49D8976CD5D8}">
      <dsp:nvSpPr>
        <dsp:cNvPr id="0" name=""/>
        <dsp:cNvSpPr/>
      </dsp:nvSpPr>
      <dsp:spPr>
        <a:xfrm>
          <a:off x="3058415" y="1743229"/>
          <a:ext cx="2331729" cy="748452"/>
        </a:xfrm>
        <a:prstGeom prst="rect">
          <a:avLst/>
        </a:prstGeom>
        <a:solidFill>
          <a:schemeClr val="accent2">
            <a:hueOff val="-147445"/>
            <a:satOff val="17734"/>
            <a:lumOff val="2039"/>
            <a:alphaOff val="0"/>
          </a:schemeClr>
        </a:solidFill>
        <a:ln w="15875" cap="flat" cmpd="sng" algn="ctr">
          <a:solidFill>
            <a:schemeClr val="accent2">
              <a:hueOff val="-147445"/>
              <a:satOff val="17734"/>
              <a:lumOff val="2039"/>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1930" tIns="0" rIns="67310" bIns="0" numCol="1" spcCol="1270" anchor="ctr" anchorCtr="0">
          <a:noAutofit/>
        </a:bodyPr>
        <a:lstStyle/>
        <a:p>
          <a:pPr lvl="0" algn="l" defTabSz="2355850">
            <a:lnSpc>
              <a:spcPct val="90000"/>
            </a:lnSpc>
            <a:spcBef>
              <a:spcPct val="0"/>
            </a:spcBef>
            <a:spcAft>
              <a:spcPct val="35000"/>
            </a:spcAft>
          </a:pPr>
          <a:r>
            <a:rPr lang="es-MX" sz="5300" kern="1200" dirty="0" smtClean="0"/>
            <a:t>2</a:t>
          </a:r>
          <a:endParaRPr lang="es-MX" sz="5300" kern="1200" dirty="0"/>
        </a:p>
      </dsp:txBody>
      <dsp:txXfrm>
        <a:off x="3058415" y="1743229"/>
        <a:ext cx="1642062" cy="748452"/>
      </dsp:txXfrm>
    </dsp:sp>
    <dsp:sp modelId="{30CE3121-CCD3-40CB-910A-5E2DFCF3595D}">
      <dsp:nvSpPr>
        <dsp:cNvPr id="0" name=""/>
        <dsp:cNvSpPr/>
      </dsp:nvSpPr>
      <dsp:spPr>
        <a:xfrm>
          <a:off x="4766439" y="1862114"/>
          <a:ext cx="816105" cy="816105"/>
        </a:xfrm>
        <a:prstGeom prst="ellipse">
          <a:avLst/>
        </a:prstGeom>
        <a:blipFill rotWithShape="1">
          <a:blip xmlns:r="http://schemas.openxmlformats.org/officeDocument/2006/relationships" r:embed="rId2"/>
          <a:stretch>
            <a:fillRect/>
          </a:stretch>
        </a:blipFill>
        <a:ln w="15875" cap="flat" cmpd="sng" algn="ctr">
          <a:solidFill>
            <a:schemeClr val="accent2">
              <a:tint val="40000"/>
              <a:alpha val="90000"/>
              <a:hueOff val="-304742"/>
              <a:satOff val="19173"/>
              <a:lumOff val="1406"/>
              <a:alphaOff val="0"/>
            </a:schemeClr>
          </a:solidFill>
          <a:prstDash val="solid"/>
        </a:ln>
        <a:effectLst/>
      </dsp:spPr>
      <dsp:style>
        <a:lnRef idx="2">
          <a:scrgbClr r="0" g="0" b="0"/>
        </a:lnRef>
        <a:fillRef idx="1">
          <a:scrgbClr r="0" g="0" b="0"/>
        </a:fillRef>
        <a:effectRef idx="0">
          <a:scrgbClr r="0" g="0" b="0"/>
        </a:effectRef>
        <a:fontRef idx="minor"/>
      </dsp:style>
    </dsp:sp>
    <dsp:sp modelId="{292D0FFB-DEEA-4074-8C3D-8C034D85566A}">
      <dsp:nvSpPr>
        <dsp:cNvPr id="0" name=""/>
        <dsp:cNvSpPr/>
      </dsp:nvSpPr>
      <dsp:spPr>
        <a:xfrm>
          <a:off x="5784729" y="2643"/>
          <a:ext cx="2331729" cy="1740586"/>
        </a:xfrm>
        <a:prstGeom prst="round2SameRect">
          <a:avLst>
            <a:gd name="adj1" fmla="val 8000"/>
            <a:gd name="adj2" fmla="val 0"/>
          </a:avLst>
        </a:prstGeom>
        <a:solidFill>
          <a:schemeClr val="lt1">
            <a:alpha val="90000"/>
            <a:hueOff val="0"/>
            <a:satOff val="0"/>
            <a:lumOff val="0"/>
            <a:alphaOff val="0"/>
          </a:schemeClr>
        </a:solidFill>
        <a:ln w="15875" cap="flat" cmpd="sng" algn="ctr">
          <a:solidFill>
            <a:schemeClr val="accent2">
              <a:hueOff val="-294890"/>
              <a:satOff val="35468"/>
              <a:lumOff val="407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80010" rIns="26670" bIns="26670" numCol="1" spcCol="1270" anchor="t" anchorCtr="0">
          <a:noAutofit/>
        </a:bodyPr>
        <a:lstStyle/>
        <a:p>
          <a:pPr marL="228600" lvl="1" indent="-228600" algn="l" defTabSz="933450">
            <a:lnSpc>
              <a:spcPct val="90000"/>
            </a:lnSpc>
            <a:spcBef>
              <a:spcPct val="0"/>
            </a:spcBef>
            <a:spcAft>
              <a:spcPct val="15000"/>
            </a:spcAft>
            <a:buChar char="••"/>
          </a:pPr>
          <a:r>
            <a:rPr lang="es-MX" sz="2100" kern="1200" dirty="0" smtClean="0"/>
            <a:t>Tener espíritu de autocrítica y de crítica constructiva. </a:t>
          </a:r>
          <a:endParaRPr lang="es-MX" sz="2100" kern="1200" dirty="0"/>
        </a:p>
      </dsp:txBody>
      <dsp:txXfrm>
        <a:off x="5825513" y="43427"/>
        <a:ext cx="2250161" cy="1699802"/>
      </dsp:txXfrm>
    </dsp:sp>
    <dsp:sp modelId="{03D8399D-2F31-4FDA-96A5-A06C6C7FE4B6}">
      <dsp:nvSpPr>
        <dsp:cNvPr id="0" name=""/>
        <dsp:cNvSpPr/>
      </dsp:nvSpPr>
      <dsp:spPr>
        <a:xfrm>
          <a:off x="5784729" y="1743229"/>
          <a:ext cx="2331729" cy="748452"/>
        </a:xfrm>
        <a:prstGeom prst="rect">
          <a:avLst/>
        </a:prstGeom>
        <a:solidFill>
          <a:schemeClr val="accent2">
            <a:hueOff val="-294890"/>
            <a:satOff val="35468"/>
            <a:lumOff val="4078"/>
            <a:alphaOff val="0"/>
          </a:schemeClr>
        </a:solidFill>
        <a:ln w="15875" cap="flat" cmpd="sng" algn="ctr">
          <a:solidFill>
            <a:schemeClr val="accent2">
              <a:hueOff val="-294890"/>
              <a:satOff val="35468"/>
              <a:lumOff val="407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1930" tIns="0" rIns="67310" bIns="0" numCol="1" spcCol="1270" anchor="ctr" anchorCtr="0">
          <a:noAutofit/>
        </a:bodyPr>
        <a:lstStyle/>
        <a:p>
          <a:pPr lvl="0" algn="l" defTabSz="2355850">
            <a:lnSpc>
              <a:spcPct val="90000"/>
            </a:lnSpc>
            <a:spcBef>
              <a:spcPct val="0"/>
            </a:spcBef>
            <a:spcAft>
              <a:spcPct val="35000"/>
            </a:spcAft>
          </a:pPr>
          <a:r>
            <a:rPr lang="es-MX" sz="5300" kern="1200" dirty="0" smtClean="0"/>
            <a:t>3</a:t>
          </a:r>
          <a:endParaRPr lang="es-MX" sz="5300" kern="1200" dirty="0"/>
        </a:p>
      </dsp:txBody>
      <dsp:txXfrm>
        <a:off x="5784729" y="1743229"/>
        <a:ext cx="1642062" cy="748452"/>
      </dsp:txXfrm>
    </dsp:sp>
    <dsp:sp modelId="{676F817E-97CE-48FE-B9C7-BC529B771784}">
      <dsp:nvSpPr>
        <dsp:cNvPr id="0" name=""/>
        <dsp:cNvSpPr/>
      </dsp:nvSpPr>
      <dsp:spPr>
        <a:xfrm>
          <a:off x="7492753" y="1862114"/>
          <a:ext cx="816105" cy="816105"/>
        </a:xfrm>
        <a:prstGeom prst="ellipse">
          <a:avLst/>
        </a:prstGeom>
        <a:blipFill rotWithShape="1">
          <a:blip xmlns:r="http://schemas.openxmlformats.org/officeDocument/2006/relationships" r:embed="rId3"/>
          <a:stretch>
            <a:fillRect/>
          </a:stretch>
        </a:blipFill>
        <a:ln w="15875" cap="flat" cmpd="sng" algn="ctr">
          <a:solidFill>
            <a:schemeClr val="accent2">
              <a:tint val="40000"/>
              <a:alpha val="90000"/>
              <a:hueOff val="-609484"/>
              <a:satOff val="38347"/>
              <a:lumOff val="2812"/>
              <a:alphaOff val="0"/>
            </a:schemeClr>
          </a:solidFill>
          <a:prstDash val="solid"/>
        </a:ln>
        <a:effectLst/>
      </dsp:spPr>
      <dsp:style>
        <a:lnRef idx="2">
          <a:scrgbClr r="0" g="0" b="0"/>
        </a:lnRef>
        <a:fillRef idx="1">
          <a:scrgbClr r="0" g="0" b="0"/>
        </a:fillRef>
        <a:effectRef idx="0">
          <a:scrgbClr r="0" g="0" b="0"/>
        </a:effectRef>
        <a:fontRef idx="minor"/>
      </dsp:style>
    </dsp:sp>
    <dsp:sp modelId="{15FD9451-94ED-4E51-B76F-21709808C233}">
      <dsp:nvSpPr>
        <dsp:cNvPr id="0" name=""/>
        <dsp:cNvSpPr/>
      </dsp:nvSpPr>
      <dsp:spPr>
        <a:xfrm>
          <a:off x="5831" y="3082420"/>
          <a:ext cx="2758645" cy="1740586"/>
        </a:xfrm>
        <a:prstGeom prst="round2SameRect">
          <a:avLst>
            <a:gd name="adj1" fmla="val 8000"/>
            <a:gd name="adj2" fmla="val 0"/>
          </a:avLst>
        </a:prstGeom>
        <a:solidFill>
          <a:schemeClr val="lt1">
            <a:alpha val="90000"/>
            <a:hueOff val="0"/>
            <a:satOff val="0"/>
            <a:lumOff val="0"/>
            <a:alphaOff val="0"/>
          </a:schemeClr>
        </a:solidFill>
        <a:ln w="15875" cap="flat" cmpd="sng" algn="ctr">
          <a:solidFill>
            <a:schemeClr val="accent2">
              <a:hueOff val="-442336"/>
              <a:satOff val="53202"/>
              <a:lumOff val="611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80010" rIns="26670" bIns="26670" numCol="1" spcCol="1270" anchor="t" anchorCtr="0">
          <a:noAutofit/>
        </a:bodyPr>
        <a:lstStyle/>
        <a:p>
          <a:pPr marL="228600" lvl="1" indent="-228600" algn="l" defTabSz="933450">
            <a:lnSpc>
              <a:spcPct val="90000"/>
            </a:lnSpc>
            <a:spcBef>
              <a:spcPct val="0"/>
            </a:spcBef>
            <a:spcAft>
              <a:spcPct val="15000"/>
            </a:spcAft>
            <a:buChar char="••"/>
          </a:pPr>
          <a:r>
            <a:rPr lang="es-MX" sz="2100" kern="1200" dirty="0" smtClean="0"/>
            <a:t>Sentido de responsabilidad para cumplir con los objetivos. </a:t>
          </a:r>
          <a:endParaRPr lang="es-MX" sz="2100" kern="1200" dirty="0"/>
        </a:p>
      </dsp:txBody>
      <dsp:txXfrm>
        <a:off x="46615" y="3123204"/>
        <a:ext cx="2677077" cy="1699802"/>
      </dsp:txXfrm>
    </dsp:sp>
    <dsp:sp modelId="{CB10A12F-1288-44BA-974C-87086184BFC4}">
      <dsp:nvSpPr>
        <dsp:cNvPr id="0" name=""/>
        <dsp:cNvSpPr/>
      </dsp:nvSpPr>
      <dsp:spPr>
        <a:xfrm>
          <a:off x="219289" y="4823006"/>
          <a:ext cx="2331729" cy="748452"/>
        </a:xfrm>
        <a:prstGeom prst="rect">
          <a:avLst/>
        </a:prstGeom>
        <a:solidFill>
          <a:schemeClr val="accent2">
            <a:hueOff val="-442336"/>
            <a:satOff val="53202"/>
            <a:lumOff val="6118"/>
            <a:alphaOff val="0"/>
          </a:schemeClr>
        </a:solidFill>
        <a:ln w="15875" cap="flat" cmpd="sng" algn="ctr">
          <a:solidFill>
            <a:schemeClr val="accent2">
              <a:hueOff val="-442336"/>
              <a:satOff val="53202"/>
              <a:lumOff val="611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1930" tIns="0" rIns="67310" bIns="0" numCol="1" spcCol="1270" anchor="ctr" anchorCtr="0">
          <a:noAutofit/>
        </a:bodyPr>
        <a:lstStyle/>
        <a:p>
          <a:pPr lvl="0" algn="l" defTabSz="2355850">
            <a:lnSpc>
              <a:spcPct val="90000"/>
            </a:lnSpc>
            <a:spcBef>
              <a:spcPct val="0"/>
            </a:spcBef>
            <a:spcAft>
              <a:spcPct val="35000"/>
            </a:spcAft>
          </a:pPr>
          <a:r>
            <a:rPr lang="es-MX" sz="5300" kern="1200" dirty="0" smtClean="0"/>
            <a:t>4</a:t>
          </a:r>
          <a:endParaRPr lang="es-MX" sz="5300" kern="1200" dirty="0"/>
        </a:p>
      </dsp:txBody>
      <dsp:txXfrm>
        <a:off x="219289" y="4823006"/>
        <a:ext cx="1642062" cy="748452"/>
      </dsp:txXfrm>
    </dsp:sp>
    <dsp:sp modelId="{849C60B5-735C-4D73-B9E4-075EA03BE6CB}">
      <dsp:nvSpPr>
        <dsp:cNvPr id="0" name=""/>
        <dsp:cNvSpPr/>
      </dsp:nvSpPr>
      <dsp:spPr>
        <a:xfrm>
          <a:off x="1927313" y="4941891"/>
          <a:ext cx="816105" cy="816105"/>
        </a:xfrm>
        <a:prstGeom prst="ellipse">
          <a:avLst/>
        </a:prstGeom>
        <a:blipFill rotWithShape="1">
          <a:blip xmlns:r="http://schemas.openxmlformats.org/officeDocument/2006/relationships" r:embed="rId4"/>
          <a:stretch>
            <a:fillRect/>
          </a:stretch>
        </a:blipFill>
        <a:ln w="15875" cap="flat" cmpd="sng" algn="ctr">
          <a:solidFill>
            <a:schemeClr val="accent2">
              <a:tint val="40000"/>
              <a:alpha val="90000"/>
              <a:hueOff val="-914225"/>
              <a:satOff val="57520"/>
              <a:lumOff val="4217"/>
              <a:alphaOff val="0"/>
            </a:schemeClr>
          </a:solidFill>
          <a:prstDash val="solid"/>
        </a:ln>
        <a:effectLst/>
      </dsp:spPr>
      <dsp:style>
        <a:lnRef idx="2">
          <a:scrgbClr r="0" g="0" b="0"/>
        </a:lnRef>
        <a:fillRef idx="1">
          <a:scrgbClr r="0" g="0" b="0"/>
        </a:fillRef>
        <a:effectRef idx="0">
          <a:scrgbClr r="0" g="0" b="0"/>
        </a:effectRef>
        <a:fontRef idx="minor"/>
      </dsp:style>
    </dsp:sp>
    <dsp:sp modelId="{D1065F1E-DA99-4630-B9F9-9D5CE22668F2}">
      <dsp:nvSpPr>
        <dsp:cNvPr id="0" name=""/>
        <dsp:cNvSpPr/>
      </dsp:nvSpPr>
      <dsp:spPr>
        <a:xfrm>
          <a:off x="2966661" y="3082420"/>
          <a:ext cx="2942152" cy="1740586"/>
        </a:xfrm>
        <a:prstGeom prst="round2SameRect">
          <a:avLst>
            <a:gd name="adj1" fmla="val 8000"/>
            <a:gd name="adj2" fmla="val 0"/>
          </a:avLst>
        </a:prstGeom>
        <a:solidFill>
          <a:schemeClr val="lt1">
            <a:alpha val="90000"/>
            <a:hueOff val="0"/>
            <a:satOff val="0"/>
            <a:lumOff val="0"/>
            <a:alphaOff val="0"/>
          </a:schemeClr>
        </a:solidFill>
        <a:ln w="15875" cap="flat" cmpd="sng" algn="ctr">
          <a:solidFill>
            <a:schemeClr val="accent2">
              <a:hueOff val="-589781"/>
              <a:satOff val="70936"/>
              <a:lumOff val="815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228600" lvl="1" indent="-228600" algn="l" defTabSz="889000">
            <a:lnSpc>
              <a:spcPct val="90000"/>
            </a:lnSpc>
            <a:spcBef>
              <a:spcPct val="0"/>
            </a:spcBef>
            <a:spcAft>
              <a:spcPct val="15000"/>
            </a:spcAft>
            <a:buChar char="••"/>
          </a:pPr>
          <a:r>
            <a:rPr lang="es-MX" sz="2000" kern="1200" dirty="0" smtClean="0"/>
            <a:t>Autodeterminación, optimismo, iniciativa y tenacidad. </a:t>
          </a:r>
          <a:endParaRPr lang="es-MX" sz="2000" kern="1200" dirty="0"/>
        </a:p>
      </dsp:txBody>
      <dsp:txXfrm>
        <a:off x="3007445" y="3123204"/>
        <a:ext cx="2860584" cy="1699802"/>
      </dsp:txXfrm>
    </dsp:sp>
    <dsp:sp modelId="{306932F9-6FBF-4543-BC88-947171617591}">
      <dsp:nvSpPr>
        <dsp:cNvPr id="0" name=""/>
        <dsp:cNvSpPr/>
      </dsp:nvSpPr>
      <dsp:spPr>
        <a:xfrm>
          <a:off x="3271873" y="4823006"/>
          <a:ext cx="2331729" cy="748452"/>
        </a:xfrm>
        <a:prstGeom prst="rect">
          <a:avLst/>
        </a:prstGeom>
        <a:solidFill>
          <a:schemeClr val="accent2">
            <a:hueOff val="-589781"/>
            <a:satOff val="70936"/>
            <a:lumOff val="8157"/>
            <a:alphaOff val="0"/>
          </a:schemeClr>
        </a:solidFill>
        <a:ln w="15875" cap="flat" cmpd="sng" algn="ctr">
          <a:solidFill>
            <a:schemeClr val="accent2">
              <a:hueOff val="-589781"/>
              <a:satOff val="70936"/>
              <a:lumOff val="815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1930" tIns="0" rIns="67310" bIns="0" numCol="1" spcCol="1270" anchor="ctr" anchorCtr="0">
          <a:noAutofit/>
        </a:bodyPr>
        <a:lstStyle/>
        <a:p>
          <a:pPr lvl="0" algn="l" defTabSz="2355850">
            <a:lnSpc>
              <a:spcPct val="90000"/>
            </a:lnSpc>
            <a:spcBef>
              <a:spcPct val="0"/>
            </a:spcBef>
            <a:spcAft>
              <a:spcPct val="35000"/>
            </a:spcAft>
          </a:pPr>
          <a:r>
            <a:rPr lang="es-MX" sz="5300" kern="1200" dirty="0" smtClean="0"/>
            <a:t>5</a:t>
          </a:r>
          <a:endParaRPr lang="es-MX" sz="5300" kern="1200" dirty="0"/>
        </a:p>
      </dsp:txBody>
      <dsp:txXfrm>
        <a:off x="3271873" y="4823006"/>
        <a:ext cx="1642062" cy="748452"/>
      </dsp:txXfrm>
    </dsp:sp>
    <dsp:sp modelId="{5DF586C8-0039-4AF9-A79C-435C4EEADF67}">
      <dsp:nvSpPr>
        <dsp:cNvPr id="0" name=""/>
        <dsp:cNvSpPr/>
      </dsp:nvSpPr>
      <dsp:spPr>
        <a:xfrm>
          <a:off x="4979897" y="4941891"/>
          <a:ext cx="816105" cy="816105"/>
        </a:xfrm>
        <a:prstGeom prst="ellipse">
          <a:avLst/>
        </a:prstGeom>
        <a:blipFill rotWithShape="1">
          <a:blip xmlns:r="http://schemas.openxmlformats.org/officeDocument/2006/relationships" r:embed="rId5"/>
          <a:stretch>
            <a:fillRect/>
          </a:stretch>
        </a:blipFill>
        <a:ln w="15875" cap="flat" cmpd="sng" algn="ctr">
          <a:solidFill>
            <a:schemeClr val="accent2">
              <a:tint val="40000"/>
              <a:alpha val="90000"/>
              <a:hueOff val="-1218967"/>
              <a:satOff val="76694"/>
              <a:lumOff val="5623"/>
              <a:alphaOff val="0"/>
            </a:schemeClr>
          </a:solidFill>
          <a:prstDash val="solid"/>
        </a:ln>
        <a:effectLst/>
      </dsp:spPr>
      <dsp:style>
        <a:lnRef idx="2">
          <a:scrgbClr r="0" g="0" b="0"/>
        </a:lnRef>
        <a:fillRef idx="1">
          <a:scrgbClr r="0" g="0" b="0"/>
        </a:fillRef>
        <a:effectRef idx="0">
          <a:scrgbClr r="0" g="0" b="0"/>
        </a:effectRef>
        <a:fontRef idx="minor"/>
      </dsp:style>
    </dsp:sp>
    <dsp:sp modelId="{9CBD08D8-D0B5-4875-A156-C7E11DBBD356}">
      <dsp:nvSpPr>
        <dsp:cNvPr id="0" name=""/>
        <dsp:cNvSpPr/>
      </dsp:nvSpPr>
      <dsp:spPr>
        <a:xfrm>
          <a:off x="6110999" y="3082420"/>
          <a:ext cx="2331729" cy="1740586"/>
        </a:xfrm>
        <a:prstGeom prst="round2SameRect">
          <a:avLst>
            <a:gd name="adj1" fmla="val 8000"/>
            <a:gd name="adj2" fmla="val 0"/>
          </a:avLst>
        </a:prstGeom>
        <a:solidFill>
          <a:schemeClr val="lt1">
            <a:alpha val="90000"/>
            <a:hueOff val="0"/>
            <a:satOff val="0"/>
            <a:lumOff val="0"/>
            <a:alphaOff val="0"/>
          </a:schemeClr>
        </a:solidFill>
        <a:ln w="15875" cap="flat" cmpd="sng" algn="ctr">
          <a:solidFill>
            <a:schemeClr val="accent2">
              <a:hueOff val="-737226"/>
              <a:satOff val="88670"/>
              <a:lumOff val="1019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80010" rIns="26670" bIns="26670" numCol="1" spcCol="1270" anchor="t" anchorCtr="0">
          <a:noAutofit/>
        </a:bodyPr>
        <a:lstStyle/>
        <a:p>
          <a:pPr marL="228600" lvl="1" indent="-228600" algn="l" defTabSz="933450">
            <a:lnSpc>
              <a:spcPct val="90000"/>
            </a:lnSpc>
            <a:spcBef>
              <a:spcPct val="0"/>
            </a:spcBef>
            <a:spcAft>
              <a:spcPct val="15000"/>
            </a:spcAft>
            <a:buChar char="••"/>
          </a:pPr>
          <a:r>
            <a:rPr lang="es-MX" sz="2100" kern="1200" dirty="0" smtClean="0"/>
            <a:t>Tener inquietud de perfeccionamiento, y  superación</a:t>
          </a:r>
          <a:r>
            <a:rPr lang="es-MX" sz="1600" kern="1200" dirty="0" smtClean="0"/>
            <a:t>.</a:t>
          </a:r>
          <a:endParaRPr lang="es-MX" sz="1600" kern="1200" dirty="0"/>
        </a:p>
      </dsp:txBody>
      <dsp:txXfrm>
        <a:off x="6151783" y="3123204"/>
        <a:ext cx="2250161" cy="1699802"/>
      </dsp:txXfrm>
    </dsp:sp>
    <dsp:sp modelId="{A7341D44-0AE3-40CD-8DB4-CA9D9EB50EF4}">
      <dsp:nvSpPr>
        <dsp:cNvPr id="0" name=""/>
        <dsp:cNvSpPr/>
      </dsp:nvSpPr>
      <dsp:spPr>
        <a:xfrm>
          <a:off x="6110999" y="4823006"/>
          <a:ext cx="2331729" cy="748452"/>
        </a:xfrm>
        <a:prstGeom prst="rect">
          <a:avLst/>
        </a:prstGeom>
        <a:solidFill>
          <a:schemeClr val="accent2">
            <a:hueOff val="-737226"/>
            <a:satOff val="88670"/>
            <a:lumOff val="10196"/>
            <a:alphaOff val="0"/>
          </a:schemeClr>
        </a:solidFill>
        <a:ln w="15875" cap="flat" cmpd="sng" algn="ctr">
          <a:solidFill>
            <a:schemeClr val="accent2">
              <a:hueOff val="-737226"/>
              <a:satOff val="88670"/>
              <a:lumOff val="1019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1930" tIns="0" rIns="67310" bIns="0" numCol="1" spcCol="1270" anchor="ctr" anchorCtr="0">
          <a:noAutofit/>
        </a:bodyPr>
        <a:lstStyle/>
        <a:p>
          <a:pPr lvl="0" algn="l" defTabSz="2355850">
            <a:lnSpc>
              <a:spcPct val="90000"/>
            </a:lnSpc>
            <a:spcBef>
              <a:spcPct val="0"/>
            </a:spcBef>
            <a:spcAft>
              <a:spcPct val="35000"/>
            </a:spcAft>
          </a:pPr>
          <a:r>
            <a:rPr lang="es-MX" sz="5300" kern="1200" dirty="0" smtClean="0"/>
            <a:t>6</a:t>
          </a:r>
          <a:endParaRPr lang="es-MX" sz="5300" kern="1200" dirty="0"/>
        </a:p>
      </dsp:txBody>
      <dsp:txXfrm>
        <a:off x="6110999" y="4823006"/>
        <a:ext cx="1642062" cy="748452"/>
      </dsp:txXfrm>
    </dsp:sp>
    <dsp:sp modelId="{78D7C21A-15DE-4B4A-8547-F6E74D8C975A}">
      <dsp:nvSpPr>
        <dsp:cNvPr id="0" name=""/>
        <dsp:cNvSpPr/>
      </dsp:nvSpPr>
      <dsp:spPr>
        <a:xfrm>
          <a:off x="7819023" y="4941891"/>
          <a:ext cx="816105" cy="816105"/>
        </a:xfrm>
        <a:prstGeom prst="ellipse">
          <a:avLst/>
        </a:prstGeom>
        <a:blipFill rotWithShape="1">
          <a:blip xmlns:r="http://schemas.openxmlformats.org/officeDocument/2006/relationships" r:embed="rId6"/>
          <a:stretch>
            <a:fillRect/>
          </a:stretch>
        </a:blipFill>
        <a:ln w="15875" cap="flat" cmpd="sng" algn="ctr">
          <a:solidFill>
            <a:schemeClr val="accent2">
              <a:tint val="40000"/>
              <a:alpha val="90000"/>
              <a:hueOff val="-1523709"/>
              <a:satOff val="95867"/>
              <a:lumOff val="7029"/>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0B3610-BF5D-4C26-A142-C9CADFA2AC41}">
      <dsp:nvSpPr>
        <dsp:cNvPr id="0" name=""/>
        <dsp:cNvSpPr/>
      </dsp:nvSpPr>
      <dsp:spPr>
        <a:xfrm>
          <a:off x="0" y="167077"/>
          <a:ext cx="4443924" cy="4443924"/>
        </a:xfrm>
        <a:prstGeom prst="rect">
          <a:avLst/>
        </a:prstGeom>
        <a:blipFill rotWithShape="1">
          <a:blip xmlns:r="http://schemas.openxmlformats.org/officeDocument/2006/relationships" r:embed="rId1"/>
          <a:stretch>
            <a:fillRect/>
          </a:stretch>
        </a:blip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6564907-F2CA-4E8A-BB38-B398827FEF4B}">
      <dsp:nvSpPr>
        <dsp:cNvPr id="0" name=""/>
        <dsp:cNvSpPr/>
      </dsp:nvSpPr>
      <dsp:spPr>
        <a:xfrm>
          <a:off x="4291015" y="4458092"/>
          <a:ext cx="76454" cy="76454"/>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77BD7E6-E003-4F93-80B7-BD936F9504AD}">
      <dsp:nvSpPr>
        <dsp:cNvPr id="0" name=""/>
        <dsp:cNvSpPr/>
      </dsp:nvSpPr>
      <dsp:spPr>
        <a:xfrm>
          <a:off x="4537390" y="167077"/>
          <a:ext cx="2701906" cy="2701906"/>
        </a:xfrm>
        <a:prstGeom prst="rect">
          <a:avLst/>
        </a:prstGeom>
        <a:blipFill rotWithShape="1">
          <a:blip xmlns:r="http://schemas.openxmlformats.org/officeDocument/2006/relationships" r:embed="rId2"/>
          <a:stretch>
            <a:fillRect/>
          </a:stretch>
        </a:blip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0B5CA1A-C13A-4829-926F-FCC37DD7F305}">
      <dsp:nvSpPr>
        <dsp:cNvPr id="0" name=""/>
        <dsp:cNvSpPr/>
      </dsp:nvSpPr>
      <dsp:spPr>
        <a:xfrm>
          <a:off x="6971705" y="2716074"/>
          <a:ext cx="76454" cy="76454"/>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C4D2737-2991-422C-95F5-F4A5880E86ED}">
      <dsp:nvSpPr>
        <dsp:cNvPr id="0" name=""/>
        <dsp:cNvSpPr/>
      </dsp:nvSpPr>
      <dsp:spPr>
        <a:xfrm>
          <a:off x="7086387" y="2716074"/>
          <a:ext cx="76454" cy="76454"/>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1C1B65D-0530-4253-A2EC-29F79CD052FF}">
      <dsp:nvSpPr>
        <dsp:cNvPr id="0" name=""/>
        <dsp:cNvSpPr/>
      </dsp:nvSpPr>
      <dsp:spPr>
        <a:xfrm>
          <a:off x="5590600" y="2962305"/>
          <a:ext cx="1648696" cy="1648696"/>
        </a:xfrm>
        <a:prstGeom prst="rect">
          <a:avLst/>
        </a:prstGeom>
        <a:blipFill rotWithShape="1">
          <a:blip xmlns:r="http://schemas.openxmlformats.org/officeDocument/2006/relationships" r:embed="rId3"/>
          <a:stretch>
            <a:fillRect/>
          </a:stretch>
        </a:blip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591760-A6B0-4989-B27E-21280E739683}">
      <dsp:nvSpPr>
        <dsp:cNvPr id="0" name=""/>
        <dsp:cNvSpPr/>
      </dsp:nvSpPr>
      <dsp:spPr>
        <a:xfrm>
          <a:off x="6914364" y="4458092"/>
          <a:ext cx="76454" cy="76454"/>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1C96F2B-16F4-4F6E-A850-83F8FE75854D}">
      <dsp:nvSpPr>
        <dsp:cNvPr id="0" name=""/>
        <dsp:cNvSpPr/>
      </dsp:nvSpPr>
      <dsp:spPr>
        <a:xfrm>
          <a:off x="7000376" y="4372081"/>
          <a:ext cx="76454" cy="76454"/>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5513F24-A5A5-4A92-A7CA-1C4CAC47A37B}">
      <dsp:nvSpPr>
        <dsp:cNvPr id="0" name=""/>
        <dsp:cNvSpPr/>
      </dsp:nvSpPr>
      <dsp:spPr>
        <a:xfrm>
          <a:off x="7086387" y="4286069"/>
          <a:ext cx="76454" cy="76454"/>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61C6CF3-BFC1-440B-B7C2-4186820C7255}">
      <dsp:nvSpPr>
        <dsp:cNvPr id="0" name=""/>
        <dsp:cNvSpPr/>
      </dsp:nvSpPr>
      <dsp:spPr>
        <a:xfrm>
          <a:off x="4537390" y="3651114"/>
          <a:ext cx="959887" cy="959887"/>
        </a:xfrm>
        <a:prstGeom prst="rect">
          <a:avLst/>
        </a:prstGeom>
        <a:blipFill rotWithShape="1">
          <a:blip xmlns:r="http://schemas.openxmlformats.org/officeDocument/2006/relationships" r:embed="rId4"/>
          <a:stretch>
            <a:fillRect/>
          </a:stretch>
        </a:blip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252EA2B-7BF8-43CA-9A61-F52C7DF22254}">
      <dsp:nvSpPr>
        <dsp:cNvPr id="0" name=""/>
        <dsp:cNvSpPr/>
      </dsp:nvSpPr>
      <dsp:spPr>
        <a:xfrm>
          <a:off x="5229687" y="4343410"/>
          <a:ext cx="76454" cy="76454"/>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E5D9F33-7CEC-4708-948F-EEBFB9D957EA}">
      <dsp:nvSpPr>
        <dsp:cNvPr id="0" name=""/>
        <dsp:cNvSpPr/>
      </dsp:nvSpPr>
      <dsp:spPr>
        <a:xfrm>
          <a:off x="5344369" y="4343410"/>
          <a:ext cx="76454" cy="76454"/>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9F4A1FB-9130-41F5-B6A9-848092FA2760}">
      <dsp:nvSpPr>
        <dsp:cNvPr id="0" name=""/>
        <dsp:cNvSpPr/>
      </dsp:nvSpPr>
      <dsp:spPr>
        <a:xfrm>
          <a:off x="5229687" y="4458092"/>
          <a:ext cx="76454" cy="76454"/>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2570C09-0427-430D-B4A4-055466A8EF3A}">
      <dsp:nvSpPr>
        <dsp:cNvPr id="0" name=""/>
        <dsp:cNvSpPr/>
      </dsp:nvSpPr>
      <dsp:spPr>
        <a:xfrm>
          <a:off x="5344369" y="4458092"/>
          <a:ext cx="76454" cy="76454"/>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CD70FF0-9D73-471D-8892-EC83162AAA4A}">
      <dsp:nvSpPr>
        <dsp:cNvPr id="0" name=""/>
        <dsp:cNvSpPr/>
      </dsp:nvSpPr>
      <dsp:spPr>
        <a:xfrm>
          <a:off x="4537390" y="2962305"/>
          <a:ext cx="959887" cy="591042"/>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9DC523D-1510-449B-9703-20D03A749C26}">
      <dsp:nvSpPr>
        <dsp:cNvPr id="0" name=""/>
        <dsp:cNvSpPr/>
      </dsp:nvSpPr>
      <dsp:spPr>
        <a:xfrm>
          <a:off x="5172346" y="3400438"/>
          <a:ext cx="76454" cy="76454"/>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365C02E-5125-4306-9EF3-6DB4BAA40918}">
      <dsp:nvSpPr>
        <dsp:cNvPr id="0" name=""/>
        <dsp:cNvSpPr/>
      </dsp:nvSpPr>
      <dsp:spPr>
        <a:xfrm>
          <a:off x="5258357" y="3314427"/>
          <a:ext cx="76454" cy="76454"/>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40225ED-943E-44EF-A09A-F5E81DFAE3CC}">
      <dsp:nvSpPr>
        <dsp:cNvPr id="0" name=""/>
        <dsp:cNvSpPr/>
      </dsp:nvSpPr>
      <dsp:spPr>
        <a:xfrm>
          <a:off x="5344369" y="3228415"/>
          <a:ext cx="76454" cy="76454"/>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707828C-7180-4AC5-BF20-54588A6E54B1}">
      <dsp:nvSpPr>
        <dsp:cNvPr id="0" name=""/>
        <dsp:cNvSpPr/>
      </dsp:nvSpPr>
      <dsp:spPr>
        <a:xfrm>
          <a:off x="5172346" y="3228415"/>
          <a:ext cx="76454" cy="76454"/>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6880267-6C5B-4A17-B947-2524A53A7D9A}">
      <dsp:nvSpPr>
        <dsp:cNvPr id="0" name=""/>
        <dsp:cNvSpPr/>
      </dsp:nvSpPr>
      <dsp:spPr>
        <a:xfrm>
          <a:off x="5344369" y="3400438"/>
          <a:ext cx="76454" cy="76454"/>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4149B42-E856-46C4-BE42-553C48611637}">
      <dsp:nvSpPr>
        <dsp:cNvPr id="0" name=""/>
        <dsp:cNvSpPr/>
      </dsp:nvSpPr>
      <dsp:spPr>
        <a:xfrm>
          <a:off x="5839097" y="4740019"/>
          <a:ext cx="76156" cy="76454"/>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411F428-EBE5-4BED-BF9E-D1E049DE25BE}">
      <dsp:nvSpPr>
        <dsp:cNvPr id="0" name=""/>
        <dsp:cNvSpPr/>
      </dsp:nvSpPr>
      <dsp:spPr>
        <a:xfrm>
          <a:off x="5915253" y="4611001"/>
          <a:ext cx="89648" cy="334488"/>
        </a:xfrm>
        <a:prstGeom prst="rect">
          <a:avLst/>
        </a:prstGeom>
        <a:blipFill rotWithShape="0">
          <a:blip xmlns:r="http://schemas.openxmlformats.org/officeDocument/2006/relationships" r:embed="rId5"/>
          <a:stretch>
            <a:fillRect/>
          </a:stretch>
        </a:blipFill>
        <a:ln>
          <a:noFill/>
        </a:ln>
        <a:effectLst/>
      </dsp:spPr>
      <dsp:style>
        <a:lnRef idx="0">
          <a:scrgbClr r="0" g="0" b="0"/>
        </a:lnRef>
        <a:fillRef idx="0">
          <a:scrgbClr r="0" g="0" b="0"/>
        </a:fillRef>
        <a:effectRef idx="0">
          <a:scrgbClr r="0" g="0" b="0"/>
        </a:effectRef>
        <a:fontRef idx="minor"/>
      </dsp:style>
      <dsp:txBody>
        <a:bodyPr spcFirstLastPara="0" vert="horz" wrap="square" lIns="35560" tIns="12700" rIns="35560" bIns="0" numCol="1" spcCol="1270" anchor="ctr" anchorCtr="0">
          <a:noAutofit/>
        </a:bodyPr>
        <a:lstStyle/>
        <a:p>
          <a:pPr lvl="0" algn="ctr" defTabSz="222250">
            <a:lnSpc>
              <a:spcPct val="90000"/>
            </a:lnSpc>
            <a:spcBef>
              <a:spcPct val="0"/>
            </a:spcBef>
            <a:spcAft>
              <a:spcPct val="35000"/>
            </a:spcAft>
          </a:pPr>
          <a:endParaRPr lang="es-MX" sz="500" kern="1200" dirty="0"/>
        </a:p>
      </dsp:txBody>
      <dsp:txXfrm>
        <a:off x="5915253" y="4611001"/>
        <a:ext cx="89648" cy="334488"/>
      </dsp:txXfrm>
    </dsp:sp>
    <dsp:sp modelId="{32E3DE74-27E2-4E83-8057-E2F03D66EAD9}">
      <dsp:nvSpPr>
        <dsp:cNvPr id="0" name=""/>
        <dsp:cNvSpPr/>
      </dsp:nvSpPr>
      <dsp:spPr>
        <a:xfrm>
          <a:off x="6004902" y="4740019"/>
          <a:ext cx="76067" cy="76454"/>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3CA6CA0-2D2D-4A47-9AD9-0EE2C8076069}">
      <dsp:nvSpPr>
        <dsp:cNvPr id="0" name=""/>
        <dsp:cNvSpPr/>
      </dsp:nvSpPr>
      <dsp:spPr>
        <a:xfrm>
          <a:off x="6119226" y="4740019"/>
          <a:ext cx="76067" cy="76454"/>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31C9B04-E67B-48C3-8C93-544A4EDA42FA}">
      <dsp:nvSpPr>
        <dsp:cNvPr id="0" name=""/>
        <dsp:cNvSpPr/>
      </dsp:nvSpPr>
      <dsp:spPr>
        <a:xfrm>
          <a:off x="6195293" y="4611001"/>
          <a:ext cx="89648" cy="3344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12700" rIns="35560" bIns="0" numCol="1" spcCol="1270" anchor="ctr" anchorCtr="0">
          <a:noAutofit/>
        </a:bodyPr>
        <a:lstStyle/>
        <a:p>
          <a:pPr lvl="0" algn="ctr" defTabSz="222250">
            <a:lnSpc>
              <a:spcPct val="90000"/>
            </a:lnSpc>
            <a:spcBef>
              <a:spcPct val="0"/>
            </a:spcBef>
            <a:spcAft>
              <a:spcPct val="35000"/>
            </a:spcAft>
          </a:pPr>
          <a:endParaRPr lang="es-MX" sz="500" kern="1200"/>
        </a:p>
      </dsp:txBody>
      <dsp:txXfrm>
        <a:off x="6195293" y="4611001"/>
        <a:ext cx="89648" cy="334488"/>
      </dsp:txXfrm>
    </dsp:sp>
    <dsp:sp modelId="{314AB80D-0747-4059-AF27-46FF8F56EA19}">
      <dsp:nvSpPr>
        <dsp:cNvPr id="0" name=""/>
        <dsp:cNvSpPr/>
      </dsp:nvSpPr>
      <dsp:spPr>
        <a:xfrm>
          <a:off x="6284942" y="4826030"/>
          <a:ext cx="76053" cy="76454"/>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E17F12A-B9D3-4A14-BCD4-CE4C2B676FDA}">
      <dsp:nvSpPr>
        <dsp:cNvPr id="0" name=""/>
        <dsp:cNvSpPr/>
      </dsp:nvSpPr>
      <dsp:spPr>
        <a:xfrm>
          <a:off x="6370669" y="4740019"/>
          <a:ext cx="76053" cy="76454"/>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22AEF79-18D0-4100-AD2B-0C609EF0FAC6}">
      <dsp:nvSpPr>
        <dsp:cNvPr id="0" name=""/>
        <dsp:cNvSpPr/>
      </dsp:nvSpPr>
      <dsp:spPr>
        <a:xfrm>
          <a:off x="6456397" y="4654007"/>
          <a:ext cx="76053" cy="76454"/>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791FE37-DB0B-4ECC-A23F-1A7A6DA7D7B0}">
      <dsp:nvSpPr>
        <dsp:cNvPr id="0" name=""/>
        <dsp:cNvSpPr/>
      </dsp:nvSpPr>
      <dsp:spPr>
        <a:xfrm>
          <a:off x="6532450" y="4611001"/>
          <a:ext cx="89648" cy="3344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12700" rIns="35560" bIns="0" numCol="1" spcCol="1270" anchor="ctr" anchorCtr="0">
          <a:noAutofit/>
        </a:bodyPr>
        <a:lstStyle/>
        <a:p>
          <a:pPr lvl="0" algn="ctr" defTabSz="222250">
            <a:lnSpc>
              <a:spcPct val="90000"/>
            </a:lnSpc>
            <a:spcBef>
              <a:spcPct val="0"/>
            </a:spcBef>
            <a:spcAft>
              <a:spcPct val="35000"/>
            </a:spcAft>
          </a:pPr>
          <a:endParaRPr lang="es-MX" sz="500" kern="1200"/>
        </a:p>
      </dsp:txBody>
      <dsp:txXfrm>
        <a:off x="6532450" y="4611001"/>
        <a:ext cx="89648" cy="334488"/>
      </dsp:txXfrm>
    </dsp:sp>
    <dsp:sp modelId="{0896FB0C-6CB1-4428-8F36-5EA0F084D9E9}">
      <dsp:nvSpPr>
        <dsp:cNvPr id="0" name=""/>
        <dsp:cNvSpPr/>
      </dsp:nvSpPr>
      <dsp:spPr>
        <a:xfrm>
          <a:off x="6622099" y="4682678"/>
          <a:ext cx="76067" cy="76454"/>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5C0588C-9BA3-4CC7-9853-11E582B95717}">
      <dsp:nvSpPr>
        <dsp:cNvPr id="0" name=""/>
        <dsp:cNvSpPr/>
      </dsp:nvSpPr>
      <dsp:spPr>
        <a:xfrm>
          <a:off x="6736423" y="4682678"/>
          <a:ext cx="76067" cy="76454"/>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5C7D4E1-2293-4A0D-9FDC-2FCA3DD83A65}">
      <dsp:nvSpPr>
        <dsp:cNvPr id="0" name=""/>
        <dsp:cNvSpPr/>
      </dsp:nvSpPr>
      <dsp:spPr>
        <a:xfrm>
          <a:off x="6622099" y="4797360"/>
          <a:ext cx="76067" cy="76454"/>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D538A56-0E42-4A41-844A-57F33FA9B869}">
      <dsp:nvSpPr>
        <dsp:cNvPr id="0" name=""/>
        <dsp:cNvSpPr/>
      </dsp:nvSpPr>
      <dsp:spPr>
        <a:xfrm>
          <a:off x="6736423" y="4797360"/>
          <a:ext cx="76067" cy="76454"/>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E263C58-6EB8-4C14-9480-2DB91C5F2793}">
      <dsp:nvSpPr>
        <dsp:cNvPr id="0" name=""/>
        <dsp:cNvSpPr/>
      </dsp:nvSpPr>
      <dsp:spPr>
        <a:xfrm>
          <a:off x="6812490" y="4611001"/>
          <a:ext cx="89648" cy="3344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12700" rIns="35560" bIns="0" numCol="1" spcCol="1270" anchor="ctr" anchorCtr="0">
          <a:noAutofit/>
        </a:bodyPr>
        <a:lstStyle/>
        <a:p>
          <a:pPr lvl="0" algn="ctr" defTabSz="222250">
            <a:lnSpc>
              <a:spcPct val="90000"/>
            </a:lnSpc>
            <a:spcBef>
              <a:spcPct val="0"/>
            </a:spcBef>
            <a:spcAft>
              <a:spcPct val="35000"/>
            </a:spcAft>
          </a:pPr>
          <a:endParaRPr lang="es-MX" sz="500" kern="1200"/>
        </a:p>
      </dsp:txBody>
      <dsp:txXfrm>
        <a:off x="6812490" y="4611001"/>
        <a:ext cx="89648" cy="334488"/>
      </dsp:txXfrm>
    </dsp:sp>
    <dsp:sp modelId="{5405C297-5CF0-4A28-B421-71B1199E6B22}">
      <dsp:nvSpPr>
        <dsp:cNvPr id="0" name=""/>
        <dsp:cNvSpPr/>
      </dsp:nvSpPr>
      <dsp:spPr>
        <a:xfrm>
          <a:off x="6902139" y="4826030"/>
          <a:ext cx="76053" cy="76454"/>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AB6363C-A62E-47B4-B5E5-C7E1FCDB2B6A}">
      <dsp:nvSpPr>
        <dsp:cNvPr id="0" name=""/>
        <dsp:cNvSpPr/>
      </dsp:nvSpPr>
      <dsp:spPr>
        <a:xfrm>
          <a:off x="6987867" y="4740019"/>
          <a:ext cx="76053" cy="76454"/>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4CE1B35-1129-441A-97F5-C027E186B689}">
      <dsp:nvSpPr>
        <dsp:cNvPr id="0" name=""/>
        <dsp:cNvSpPr/>
      </dsp:nvSpPr>
      <dsp:spPr>
        <a:xfrm>
          <a:off x="7073594" y="4654007"/>
          <a:ext cx="76053" cy="76454"/>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3D77F5E-AFE5-4314-8834-BE5BA6F275EF}">
      <dsp:nvSpPr>
        <dsp:cNvPr id="0" name=""/>
        <dsp:cNvSpPr/>
      </dsp:nvSpPr>
      <dsp:spPr>
        <a:xfrm>
          <a:off x="6902139" y="4654007"/>
          <a:ext cx="76053" cy="76454"/>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FE2B54D-3A60-43E6-B612-D1232F89D6FA}">
      <dsp:nvSpPr>
        <dsp:cNvPr id="0" name=""/>
        <dsp:cNvSpPr/>
      </dsp:nvSpPr>
      <dsp:spPr>
        <a:xfrm>
          <a:off x="7073594" y="4826030"/>
          <a:ext cx="76053" cy="76454"/>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2D14A41-310D-4008-B581-E855780467FF}">
      <dsp:nvSpPr>
        <dsp:cNvPr id="0" name=""/>
        <dsp:cNvSpPr/>
      </dsp:nvSpPr>
      <dsp:spPr>
        <a:xfrm>
          <a:off x="7149648" y="4611001"/>
          <a:ext cx="89648" cy="3344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12700" rIns="35560" bIns="0" numCol="1" spcCol="1270" anchor="ctr" anchorCtr="0">
          <a:noAutofit/>
        </a:bodyPr>
        <a:lstStyle/>
        <a:p>
          <a:pPr lvl="0" algn="ctr" defTabSz="222250">
            <a:lnSpc>
              <a:spcPct val="90000"/>
            </a:lnSpc>
            <a:spcBef>
              <a:spcPct val="0"/>
            </a:spcBef>
            <a:spcAft>
              <a:spcPct val="35000"/>
            </a:spcAft>
          </a:pPr>
          <a:endParaRPr lang="es-MX" sz="500" kern="1200"/>
        </a:p>
      </dsp:txBody>
      <dsp:txXfrm>
        <a:off x="7149648" y="4611001"/>
        <a:ext cx="89648" cy="334488"/>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EF71C3-560A-4010-A6F5-E68EA1570F81}">
      <dsp:nvSpPr>
        <dsp:cNvPr id="0" name=""/>
        <dsp:cNvSpPr/>
      </dsp:nvSpPr>
      <dsp:spPr>
        <a:xfrm>
          <a:off x="0" y="2116"/>
          <a:ext cx="7920879" cy="1184025"/>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s-MX" sz="2400" kern="1200" dirty="0" smtClean="0"/>
            <a:t>Coherencia en valores básicos: responsabilidad, tolerancia y solidaridad. </a:t>
          </a:r>
          <a:endParaRPr lang="es-MX" sz="2400" kern="1200" dirty="0"/>
        </a:p>
      </dsp:txBody>
      <dsp:txXfrm>
        <a:off x="57799" y="59915"/>
        <a:ext cx="7805281" cy="1068427"/>
      </dsp:txXfrm>
    </dsp:sp>
    <dsp:sp modelId="{C085E971-4342-426D-B907-04750FADBB2E}">
      <dsp:nvSpPr>
        <dsp:cNvPr id="0" name=""/>
        <dsp:cNvSpPr/>
      </dsp:nvSpPr>
      <dsp:spPr>
        <a:xfrm>
          <a:off x="0" y="1200359"/>
          <a:ext cx="7920879" cy="1184025"/>
        </a:xfrm>
        <a:prstGeom prst="roundRect">
          <a:avLst/>
        </a:prstGeom>
        <a:solidFill>
          <a:schemeClr val="accent3">
            <a:hueOff val="613099"/>
            <a:satOff val="-20281"/>
            <a:lumOff val="-29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s-MX" sz="2400" kern="1200" smtClean="0"/>
            <a:t>Claridad sobre la finalidad del trabajo.</a:t>
          </a:r>
          <a:endParaRPr lang="es-MX" sz="2400" kern="1200" dirty="0"/>
        </a:p>
      </dsp:txBody>
      <dsp:txXfrm>
        <a:off x="57799" y="1258158"/>
        <a:ext cx="7805281" cy="1068427"/>
      </dsp:txXfrm>
    </dsp:sp>
    <dsp:sp modelId="{4F4F34D3-147A-4020-A295-D3777FC2D64F}">
      <dsp:nvSpPr>
        <dsp:cNvPr id="0" name=""/>
        <dsp:cNvSpPr/>
      </dsp:nvSpPr>
      <dsp:spPr>
        <a:xfrm>
          <a:off x="0" y="2398601"/>
          <a:ext cx="7920879" cy="1184025"/>
        </a:xfrm>
        <a:prstGeom prst="roundRect">
          <a:avLst/>
        </a:prstGeom>
        <a:solidFill>
          <a:schemeClr val="accent3">
            <a:hueOff val="1226198"/>
            <a:satOff val="-40562"/>
            <a:lumOff val="-58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s-MX" sz="2400" kern="1200" smtClean="0"/>
            <a:t>Capacidad para concentrarse y generar acciones alternativas. </a:t>
          </a:r>
          <a:endParaRPr lang="es-MX" sz="2400" kern="1200" dirty="0"/>
        </a:p>
      </dsp:txBody>
      <dsp:txXfrm>
        <a:off x="57799" y="2456400"/>
        <a:ext cx="7805281" cy="1068427"/>
      </dsp:txXfrm>
    </dsp:sp>
    <dsp:sp modelId="{594B1310-40B8-4F52-9862-FE25E8D8CF6D}">
      <dsp:nvSpPr>
        <dsp:cNvPr id="0" name=""/>
        <dsp:cNvSpPr/>
      </dsp:nvSpPr>
      <dsp:spPr>
        <a:xfrm>
          <a:off x="0" y="3596843"/>
          <a:ext cx="7920879" cy="1184025"/>
        </a:xfrm>
        <a:prstGeom prst="roundRect">
          <a:avLst/>
        </a:prstGeom>
        <a:solidFill>
          <a:schemeClr val="accent3">
            <a:hueOff val="1839296"/>
            <a:satOff val="-60844"/>
            <a:lumOff val="-88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s-MX" sz="2400" kern="1200" smtClean="0"/>
            <a:t>Persistencia para alcanzar las metas, a la vez que flexibilidad y creatividad para buscar los caminos adecuados.</a:t>
          </a:r>
          <a:endParaRPr lang="es-MX" sz="2400" kern="1200" dirty="0"/>
        </a:p>
      </dsp:txBody>
      <dsp:txXfrm>
        <a:off x="57799" y="3654642"/>
        <a:ext cx="7805281" cy="1068427"/>
      </dsp:txXfrm>
    </dsp:sp>
    <dsp:sp modelId="{B364D44A-7E13-4B83-A395-3B2BDAA41B3E}">
      <dsp:nvSpPr>
        <dsp:cNvPr id="0" name=""/>
        <dsp:cNvSpPr/>
      </dsp:nvSpPr>
      <dsp:spPr>
        <a:xfrm>
          <a:off x="0" y="4795086"/>
          <a:ext cx="7920879" cy="1184025"/>
        </a:xfrm>
        <a:prstGeom prst="roundRect">
          <a:avLst/>
        </a:prstGeom>
        <a:solidFill>
          <a:schemeClr val="accent3">
            <a:hueOff val="2452395"/>
            <a:satOff val="-81125"/>
            <a:lumOff val="-117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s-MX" sz="2400" kern="1200" smtClean="0"/>
            <a:t>Capacidad para asumir compromisos y para desarrollar la confianza en sus propias fuerzas </a:t>
          </a:r>
          <a:endParaRPr lang="es-MX" sz="2400" kern="1200" dirty="0"/>
        </a:p>
      </dsp:txBody>
      <dsp:txXfrm>
        <a:off x="57799" y="4852885"/>
        <a:ext cx="7805281" cy="1068427"/>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8B1DBB-48A1-47ED-A14D-7DB86376F0A7}">
      <dsp:nvSpPr>
        <dsp:cNvPr id="0" name=""/>
        <dsp:cNvSpPr/>
      </dsp:nvSpPr>
      <dsp:spPr>
        <a:xfrm>
          <a:off x="0" y="37550"/>
          <a:ext cx="8208910" cy="1179359"/>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s-MX" sz="2100" kern="1200" dirty="0" smtClean="0"/>
            <a:t>Tenacidad frente a los obstáculos y el avance en pequeños pasos. </a:t>
          </a:r>
          <a:endParaRPr lang="es-MX" sz="2100" kern="1200" dirty="0"/>
        </a:p>
      </dsp:txBody>
      <dsp:txXfrm>
        <a:off x="57572" y="95122"/>
        <a:ext cx="8093766" cy="1064215"/>
      </dsp:txXfrm>
    </dsp:sp>
    <dsp:sp modelId="{85EF71C3-560A-4010-A6F5-E68EA1570F81}">
      <dsp:nvSpPr>
        <dsp:cNvPr id="0" name=""/>
        <dsp:cNvSpPr/>
      </dsp:nvSpPr>
      <dsp:spPr>
        <a:xfrm>
          <a:off x="0" y="1398350"/>
          <a:ext cx="8208910" cy="1179359"/>
        </a:xfrm>
        <a:prstGeom prst="roundRect">
          <a:avLst/>
        </a:prstGeom>
        <a:solidFill>
          <a:schemeClr val="accent5">
            <a:hueOff val="76411"/>
            <a:satOff val="15284"/>
            <a:lumOff val="353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s-MX" sz="2100" kern="1200" dirty="0" smtClean="0"/>
            <a:t>Audacia para alcanzar lo que se desea enfrentando desafíos. </a:t>
          </a:r>
          <a:endParaRPr lang="es-MX" sz="2100" kern="1200" dirty="0"/>
        </a:p>
      </dsp:txBody>
      <dsp:txXfrm>
        <a:off x="57572" y="1455922"/>
        <a:ext cx="8093766" cy="1064215"/>
      </dsp:txXfrm>
    </dsp:sp>
    <dsp:sp modelId="{3D40C6EF-E8E3-43FD-8670-C3DCDBC0A0F4}">
      <dsp:nvSpPr>
        <dsp:cNvPr id="0" name=""/>
        <dsp:cNvSpPr/>
      </dsp:nvSpPr>
      <dsp:spPr>
        <a:xfrm>
          <a:off x="0" y="2759151"/>
          <a:ext cx="8208910" cy="1179359"/>
        </a:xfrm>
        <a:prstGeom prst="roundRect">
          <a:avLst/>
        </a:prstGeom>
        <a:solidFill>
          <a:schemeClr val="accent5">
            <a:hueOff val="152821"/>
            <a:satOff val="30568"/>
            <a:lumOff val="705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s-MX" sz="2100" kern="1200" smtClean="0"/>
            <a:t>Clima de confianza para alcanzar los procesos de trabajo.</a:t>
          </a:r>
          <a:endParaRPr lang="es-MX" sz="2100" kern="1200" dirty="0"/>
        </a:p>
      </dsp:txBody>
      <dsp:txXfrm>
        <a:off x="57572" y="2816723"/>
        <a:ext cx="8093766" cy="1064215"/>
      </dsp:txXfrm>
    </dsp:sp>
    <dsp:sp modelId="{6C9B7787-3090-4F3D-A584-60D3D7E51D64}">
      <dsp:nvSpPr>
        <dsp:cNvPr id="0" name=""/>
        <dsp:cNvSpPr/>
      </dsp:nvSpPr>
      <dsp:spPr>
        <a:xfrm>
          <a:off x="0" y="4119951"/>
          <a:ext cx="8208910" cy="1179359"/>
        </a:xfrm>
        <a:prstGeom prst="roundRect">
          <a:avLst/>
        </a:prstGeom>
        <a:solidFill>
          <a:schemeClr val="accent5">
            <a:hueOff val="229232"/>
            <a:satOff val="45853"/>
            <a:lumOff val="1058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s-MX" sz="2100" kern="1200" smtClean="0"/>
            <a:t>Capacidad para reconocer y operar en los conflictos, logrando acuerdos negociados. </a:t>
          </a:r>
          <a:endParaRPr lang="es-MX" sz="2100" kern="1200" dirty="0"/>
        </a:p>
      </dsp:txBody>
      <dsp:txXfrm>
        <a:off x="57572" y="4177523"/>
        <a:ext cx="8093766" cy="1064215"/>
      </dsp:txXfrm>
    </dsp:sp>
    <dsp:sp modelId="{AB800154-F66A-4045-8F0F-496A7B361E62}">
      <dsp:nvSpPr>
        <dsp:cNvPr id="0" name=""/>
        <dsp:cNvSpPr/>
      </dsp:nvSpPr>
      <dsp:spPr>
        <a:xfrm>
          <a:off x="0" y="5480751"/>
          <a:ext cx="8208910" cy="1179359"/>
        </a:xfrm>
        <a:prstGeom prst="roundRect">
          <a:avLst/>
        </a:prstGeom>
        <a:solidFill>
          <a:schemeClr val="accent5">
            <a:hueOff val="305643"/>
            <a:satOff val="61137"/>
            <a:lumOff val="1411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s-MX" sz="2100" kern="1200" smtClean="0"/>
            <a:t>Capacidad para detenerse a examinar cómo se está haciendo el trabajo, aprendiendo de cada experiencia.</a:t>
          </a:r>
          <a:endParaRPr lang="es-MX" sz="2100" kern="1200" dirty="0"/>
        </a:p>
      </dsp:txBody>
      <dsp:txXfrm>
        <a:off x="57572" y="5538323"/>
        <a:ext cx="8093766" cy="1064215"/>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3C2DFE-AA4C-4637-BBC9-86A7E9843AA7}">
      <dsp:nvSpPr>
        <dsp:cNvPr id="0" name=""/>
        <dsp:cNvSpPr/>
      </dsp:nvSpPr>
      <dsp:spPr>
        <a:xfrm>
          <a:off x="0" y="354783"/>
          <a:ext cx="7920879" cy="1153620"/>
        </a:xfrm>
        <a:prstGeom prst="roundRect">
          <a:avLst/>
        </a:prstGeom>
        <a:solidFill>
          <a:schemeClr val="accent1">
            <a:alpha val="9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l" defTabSz="1289050">
            <a:lnSpc>
              <a:spcPct val="90000"/>
            </a:lnSpc>
            <a:spcBef>
              <a:spcPct val="0"/>
            </a:spcBef>
            <a:spcAft>
              <a:spcPct val="35000"/>
            </a:spcAft>
          </a:pPr>
          <a:r>
            <a:rPr lang="es-MX" sz="2900" kern="1200" dirty="0" smtClean="0">
              <a:solidFill>
                <a:schemeClr val="accent2">
                  <a:lumMod val="75000"/>
                </a:schemeClr>
              </a:solidFill>
            </a:rPr>
            <a:t>Capacidad de dar cuenta de los resultados de su acción.</a:t>
          </a:r>
          <a:endParaRPr lang="es-MX" sz="2900" kern="1200" dirty="0">
            <a:solidFill>
              <a:schemeClr val="accent2">
                <a:lumMod val="75000"/>
              </a:schemeClr>
            </a:solidFill>
          </a:endParaRPr>
        </a:p>
      </dsp:txBody>
      <dsp:txXfrm>
        <a:off x="56315" y="411098"/>
        <a:ext cx="7808249" cy="1040990"/>
      </dsp:txXfrm>
    </dsp:sp>
    <dsp:sp modelId="{85EF71C3-560A-4010-A6F5-E68EA1570F81}">
      <dsp:nvSpPr>
        <dsp:cNvPr id="0" name=""/>
        <dsp:cNvSpPr/>
      </dsp:nvSpPr>
      <dsp:spPr>
        <a:xfrm>
          <a:off x="0" y="1591923"/>
          <a:ext cx="7920879" cy="1153620"/>
        </a:xfrm>
        <a:prstGeom prst="roundRect">
          <a:avLst/>
        </a:prstGeom>
        <a:solidFill>
          <a:schemeClr val="accent1">
            <a:alpha val="90000"/>
            <a:hueOff val="0"/>
            <a:satOff val="0"/>
            <a:lumOff val="0"/>
            <a:alphaOff val="-13333"/>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l" defTabSz="1289050">
            <a:lnSpc>
              <a:spcPct val="90000"/>
            </a:lnSpc>
            <a:spcBef>
              <a:spcPct val="0"/>
            </a:spcBef>
            <a:spcAft>
              <a:spcPct val="35000"/>
            </a:spcAft>
          </a:pPr>
          <a:r>
            <a:rPr lang="es-MX" sz="2900" kern="1200" dirty="0" smtClean="0">
              <a:solidFill>
                <a:schemeClr val="accent2">
                  <a:lumMod val="75000"/>
                </a:schemeClr>
              </a:solidFill>
            </a:rPr>
            <a:t>Capacidad para comunicar esos resultados a diferentes públicos y actores. </a:t>
          </a:r>
          <a:endParaRPr lang="es-MX" sz="2900" kern="1200" dirty="0">
            <a:solidFill>
              <a:schemeClr val="accent2">
                <a:lumMod val="75000"/>
              </a:schemeClr>
            </a:solidFill>
          </a:endParaRPr>
        </a:p>
      </dsp:txBody>
      <dsp:txXfrm>
        <a:off x="56315" y="1648238"/>
        <a:ext cx="7808249" cy="1040990"/>
      </dsp:txXfrm>
    </dsp:sp>
    <dsp:sp modelId="{DB8CB855-12CF-47CA-B7A2-EC942A624C60}">
      <dsp:nvSpPr>
        <dsp:cNvPr id="0" name=""/>
        <dsp:cNvSpPr/>
      </dsp:nvSpPr>
      <dsp:spPr>
        <a:xfrm>
          <a:off x="0" y="2829062"/>
          <a:ext cx="7920879" cy="1153620"/>
        </a:xfrm>
        <a:prstGeom prst="roundRect">
          <a:avLst/>
        </a:prstGeom>
        <a:solidFill>
          <a:schemeClr val="accent1">
            <a:alpha val="90000"/>
            <a:hueOff val="0"/>
            <a:satOff val="0"/>
            <a:lumOff val="0"/>
            <a:alphaOff val="-26667"/>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l" defTabSz="1289050">
            <a:lnSpc>
              <a:spcPct val="90000"/>
            </a:lnSpc>
            <a:spcBef>
              <a:spcPct val="0"/>
            </a:spcBef>
            <a:spcAft>
              <a:spcPct val="35000"/>
            </a:spcAft>
          </a:pPr>
          <a:r>
            <a:rPr lang="es-MX" sz="2900" kern="1200" dirty="0" smtClean="0">
              <a:solidFill>
                <a:schemeClr val="accent2">
                  <a:lumMod val="75000"/>
                </a:schemeClr>
              </a:solidFill>
            </a:rPr>
            <a:t>Capacidad para trabajar con recursos limitados y aprovecharlos al máximo. </a:t>
          </a:r>
          <a:endParaRPr lang="es-MX" sz="2900" kern="1200" dirty="0">
            <a:solidFill>
              <a:schemeClr val="accent2">
                <a:lumMod val="75000"/>
              </a:schemeClr>
            </a:solidFill>
          </a:endParaRPr>
        </a:p>
      </dsp:txBody>
      <dsp:txXfrm>
        <a:off x="56315" y="2885377"/>
        <a:ext cx="7808249" cy="1040990"/>
      </dsp:txXfrm>
    </dsp:sp>
    <dsp:sp modelId="{AEAF0E18-04DE-4AA5-AF1C-50011F705372}">
      <dsp:nvSpPr>
        <dsp:cNvPr id="0" name=""/>
        <dsp:cNvSpPr/>
      </dsp:nvSpPr>
      <dsp:spPr>
        <a:xfrm>
          <a:off x="0" y="4066203"/>
          <a:ext cx="7920879" cy="1153620"/>
        </a:xfrm>
        <a:prstGeom prst="roundRect">
          <a:avLst/>
        </a:prstGeom>
        <a:solidFill>
          <a:schemeClr val="accent1">
            <a:alpha val="90000"/>
            <a:hueOff val="0"/>
            <a:satOff val="0"/>
            <a:lumOff val="0"/>
            <a:alphaOff val="-4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l" defTabSz="1289050">
            <a:lnSpc>
              <a:spcPct val="90000"/>
            </a:lnSpc>
            <a:spcBef>
              <a:spcPct val="0"/>
            </a:spcBef>
            <a:spcAft>
              <a:spcPct val="35000"/>
            </a:spcAft>
          </a:pPr>
          <a:r>
            <a:rPr lang="es-MX" sz="2900" kern="1200" dirty="0" smtClean="0">
              <a:solidFill>
                <a:schemeClr val="accent2">
                  <a:lumMod val="75000"/>
                </a:schemeClr>
              </a:solidFill>
            </a:rPr>
            <a:t>Capacidad para transferir experiencias propias y tomar experiencias de otros.</a:t>
          </a:r>
          <a:endParaRPr lang="es-MX" sz="2900" kern="1200" dirty="0">
            <a:solidFill>
              <a:schemeClr val="accent2">
                <a:lumMod val="75000"/>
              </a:schemeClr>
            </a:solidFill>
          </a:endParaRPr>
        </a:p>
      </dsp:txBody>
      <dsp:txXfrm>
        <a:off x="56315" y="4122518"/>
        <a:ext cx="7808249" cy="1040990"/>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7DDF9A-B69A-4884-814F-FD0DC22754D0}">
      <dsp:nvSpPr>
        <dsp:cNvPr id="0" name=""/>
        <dsp:cNvSpPr/>
      </dsp:nvSpPr>
      <dsp:spPr>
        <a:xfrm>
          <a:off x="3965988" y="2184122"/>
          <a:ext cx="1872105" cy="1872105"/>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933450">
            <a:lnSpc>
              <a:spcPct val="90000"/>
            </a:lnSpc>
            <a:spcBef>
              <a:spcPct val="0"/>
            </a:spcBef>
            <a:spcAft>
              <a:spcPct val="35000"/>
            </a:spcAft>
          </a:pPr>
          <a:r>
            <a:rPr lang="es-MX" sz="2100" kern="1200" dirty="0" smtClean="0"/>
            <a:t>Sinergia</a:t>
          </a:r>
          <a:endParaRPr lang="es-MX" sz="2100" kern="1200" dirty="0"/>
        </a:p>
      </dsp:txBody>
      <dsp:txXfrm>
        <a:off x="4057377" y="2275511"/>
        <a:ext cx="1689327" cy="1689327"/>
      </dsp:txXfrm>
    </dsp:sp>
    <dsp:sp modelId="{7794E458-222A-4D64-963B-C8D276EA5747}">
      <dsp:nvSpPr>
        <dsp:cNvPr id="0" name=""/>
        <dsp:cNvSpPr/>
      </dsp:nvSpPr>
      <dsp:spPr>
        <a:xfrm rot="16200000">
          <a:off x="4437402" y="1719484"/>
          <a:ext cx="929275" cy="0"/>
        </a:xfrm>
        <a:custGeom>
          <a:avLst/>
          <a:gdLst/>
          <a:ahLst/>
          <a:cxnLst/>
          <a:rect l="0" t="0" r="0" b="0"/>
          <a:pathLst>
            <a:path>
              <a:moveTo>
                <a:pt x="0" y="0"/>
              </a:moveTo>
              <a:lnTo>
                <a:pt x="929275" y="0"/>
              </a:lnTo>
            </a:path>
          </a:pathLst>
        </a:custGeom>
        <a:noFill/>
        <a:ln w="15875"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8500575-813F-44F4-BB3D-3FB33A1583F3}">
      <dsp:nvSpPr>
        <dsp:cNvPr id="0" name=""/>
        <dsp:cNvSpPr/>
      </dsp:nvSpPr>
      <dsp:spPr>
        <a:xfrm>
          <a:off x="3711988" y="536"/>
          <a:ext cx="2380104" cy="1254310"/>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933450">
            <a:lnSpc>
              <a:spcPct val="90000"/>
            </a:lnSpc>
            <a:spcBef>
              <a:spcPct val="0"/>
            </a:spcBef>
            <a:spcAft>
              <a:spcPct val="35000"/>
            </a:spcAft>
          </a:pPr>
          <a:r>
            <a:rPr lang="es-MX" sz="2100" kern="1200" dirty="0" smtClean="0"/>
            <a:t>Coloca al equipo en primer lugar</a:t>
          </a:r>
          <a:endParaRPr lang="es-MX" sz="2100" kern="1200" dirty="0"/>
        </a:p>
      </dsp:txBody>
      <dsp:txXfrm>
        <a:off x="3773218" y="61766"/>
        <a:ext cx="2257644" cy="1131850"/>
      </dsp:txXfrm>
    </dsp:sp>
    <dsp:sp modelId="{181C5A68-465F-41A2-B15A-C27160113EF0}">
      <dsp:nvSpPr>
        <dsp:cNvPr id="0" name=""/>
        <dsp:cNvSpPr/>
      </dsp:nvSpPr>
      <dsp:spPr>
        <a:xfrm rot="19800000">
          <a:off x="5827555" y="2540416"/>
          <a:ext cx="157312" cy="0"/>
        </a:xfrm>
        <a:custGeom>
          <a:avLst/>
          <a:gdLst/>
          <a:ahLst/>
          <a:cxnLst/>
          <a:rect l="0" t="0" r="0" b="0"/>
          <a:pathLst>
            <a:path>
              <a:moveTo>
                <a:pt x="0" y="0"/>
              </a:moveTo>
              <a:lnTo>
                <a:pt x="157312" y="0"/>
              </a:lnTo>
            </a:path>
          </a:pathLst>
        </a:custGeom>
        <a:noFill/>
        <a:ln w="15875"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82A0B18-EE9B-4EE8-AECE-AC096D44C9CB}">
      <dsp:nvSpPr>
        <dsp:cNvPr id="0" name=""/>
        <dsp:cNvSpPr/>
      </dsp:nvSpPr>
      <dsp:spPr>
        <a:xfrm>
          <a:off x="5944703" y="1246778"/>
          <a:ext cx="2231781" cy="1254310"/>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933450">
            <a:lnSpc>
              <a:spcPct val="90000"/>
            </a:lnSpc>
            <a:spcBef>
              <a:spcPct val="0"/>
            </a:spcBef>
            <a:spcAft>
              <a:spcPct val="35000"/>
            </a:spcAft>
          </a:pPr>
          <a:r>
            <a:rPr lang="es-MX" sz="2100" kern="1200" dirty="0" smtClean="0"/>
            <a:t>Compartir información</a:t>
          </a:r>
          <a:endParaRPr lang="es-MX" sz="2100" kern="1200" dirty="0"/>
        </a:p>
      </dsp:txBody>
      <dsp:txXfrm>
        <a:off x="6005933" y="1308008"/>
        <a:ext cx="2109321" cy="1131850"/>
      </dsp:txXfrm>
    </dsp:sp>
    <dsp:sp modelId="{ECDAAEF1-638C-414F-92F4-2DFCE565EAE3}">
      <dsp:nvSpPr>
        <dsp:cNvPr id="0" name=""/>
        <dsp:cNvSpPr/>
      </dsp:nvSpPr>
      <dsp:spPr>
        <a:xfrm rot="1800000">
          <a:off x="5827555" y="3699933"/>
          <a:ext cx="157312" cy="0"/>
        </a:xfrm>
        <a:custGeom>
          <a:avLst/>
          <a:gdLst/>
          <a:ahLst/>
          <a:cxnLst/>
          <a:rect l="0" t="0" r="0" b="0"/>
          <a:pathLst>
            <a:path>
              <a:moveTo>
                <a:pt x="0" y="0"/>
              </a:moveTo>
              <a:lnTo>
                <a:pt x="157312" y="0"/>
              </a:lnTo>
            </a:path>
          </a:pathLst>
        </a:custGeom>
        <a:noFill/>
        <a:ln w="15875"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776D0FF-A0F2-45DC-B56F-8F62D6D9A628}">
      <dsp:nvSpPr>
        <dsp:cNvPr id="0" name=""/>
        <dsp:cNvSpPr/>
      </dsp:nvSpPr>
      <dsp:spPr>
        <a:xfrm>
          <a:off x="5950749" y="3739261"/>
          <a:ext cx="2219690" cy="1254310"/>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933450">
            <a:lnSpc>
              <a:spcPct val="90000"/>
            </a:lnSpc>
            <a:spcBef>
              <a:spcPct val="0"/>
            </a:spcBef>
            <a:spcAft>
              <a:spcPct val="35000"/>
            </a:spcAft>
          </a:pPr>
          <a:r>
            <a:rPr lang="es-MX" sz="2100" kern="1200" dirty="0" smtClean="0"/>
            <a:t>Ser parte de la solución</a:t>
          </a:r>
          <a:endParaRPr lang="es-MX" sz="2100" kern="1200" dirty="0"/>
        </a:p>
      </dsp:txBody>
      <dsp:txXfrm>
        <a:off x="6011979" y="3800491"/>
        <a:ext cx="2097230" cy="1131850"/>
      </dsp:txXfrm>
    </dsp:sp>
    <dsp:sp modelId="{E634D10D-7C14-4D4D-9E9C-9C420669BF02}">
      <dsp:nvSpPr>
        <dsp:cNvPr id="0" name=""/>
        <dsp:cNvSpPr/>
      </dsp:nvSpPr>
      <dsp:spPr>
        <a:xfrm rot="5400000">
          <a:off x="4437402" y="4520865"/>
          <a:ext cx="929275" cy="0"/>
        </a:xfrm>
        <a:custGeom>
          <a:avLst/>
          <a:gdLst/>
          <a:ahLst/>
          <a:cxnLst/>
          <a:rect l="0" t="0" r="0" b="0"/>
          <a:pathLst>
            <a:path>
              <a:moveTo>
                <a:pt x="0" y="0"/>
              </a:moveTo>
              <a:lnTo>
                <a:pt x="929275" y="0"/>
              </a:lnTo>
            </a:path>
          </a:pathLst>
        </a:custGeom>
        <a:noFill/>
        <a:ln w="15875"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0EE5F6B-1A8B-4C4B-8D8F-BA7D217786FB}">
      <dsp:nvSpPr>
        <dsp:cNvPr id="0" name=""/>
        <dsp:cNvSpPr/>
      </dsp:nvSpPr>
      <dsp:spPr>
        <a:xfrm>
          <a:off x="3543465" y="4985503"/>
          <a:ext cx="2717149" cy="1254310"/>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933450">
            <a:lnSpc>
              <a:spcPct val="90000"/>
            </a:lnSpc>
            <a:spcBef>
              <a:spcPct val="0"/>
            </a:spcBef>
            <a:spcAft>
              <a:spcPct val="35000"/>
            </a:spcAft>
          </a:pPr>
          <a:r>
            <a:rPr lang="es-MX" sz="2100" kern="1200" dirty="0" smtClean="0"/>
            <a:t>Respetar la opinión de los demás</a:t>
          </a:r>
          <a:endParaRPr lang="es-MX" sz="2100" kern="1200" dirty="0"/>
        </a:p>
      </dsp:txBody>
      <dsp:txXfrm>
        <a:off x="3604695" y="5046733"/>
        <a:ext cx="2594689" cy="1131850"/>
      </dsp:txXfrm>
    </dsp:sp>
    <dsp:sp modelId="{71113874-8348-494F-B474-A0C14D32624C}">
      <dsp:nvSpPr>
        <dsp:cNvPr id="0" name=""/>
        <dsp:cNvSpPr/>
      </dsp:nvSpPr>
      <dsp:spPr>
        <a:xfrm rot="9000000">
          <a:off x="3819213" y="3699933"/>
          <a:ext cx="157312" cy="0"/>
        </a:xfrm>
        <a:custGeom>
          <a:avLst/>
          <a:gdLst/>
          <a:ahLst/>
          <a:cxnLst/>
          <a:rect l="0" t="0" r="0" b="0"/>
          <a:pathLst>
            <a:path>
              <a:moveTo>
                <a:pt x="0" y="0"/>
              </a:moveTo>
              <a:lnTo>
                <a:pt x="157312" y="0"/>
              </a:lnTo>
            </a:path>
          </a:pathLst>
        </a:custGeom>
        <a:noFill/>
        <a:ln w="15875"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2A034E5-02F9-48C8-B65F-2A728EB8CD01}">
      <dsp:nvSpPr>
        <dsp:cNvPr id="0" name=""/>
        <dsp:cNvSpPr/>
      </dsp:nvSpPr>
      <dsp:spPr>
        <a:xfrm>
          <a:off x="1652098" y="3739261"/>
          <a:ext cx="2182775" cy="1254310"/>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933450">
            <a:lnSpc>
              <a:spcPct val="90000"/>
            </a:lnSpc>
            <a:spcBef>
              <a:spcPct val="0"/>
            </a:spcBef>
            <a:spcAft>
              <a:spcPct val="35000"/>
            </a:spcAft>
          </a:pPr>
          <a:r>
            <a:rPr lang="es-MX" sz="2100" kern="1200" dirty="0" smtClean="0"/>
            <a:t>Construir confianza con integridad</a:t>
          </a:r>
          <a:endParaRPr lang="es-MX" sz="2100" kern="1200" dirty="0"/>
        </a:p>
      </dsp:txBody>
      <dsp:txXfrm>
        <a:off x="1713328" y="3800491"/>
        <a:ext cx="2060315" cy="1131850"/>
      </dsp:txXfrm>
    </dsp:sp>
    <dsp:sp modelId="{0BCC9068-1403-45F9-ABE2-2B5A8E6ED6AC}">
      <dsp:nvSpPr>
        <dsp:cNvPr id="0" name=""/>
        <dsp:cNvSpPr/>
      </dsp:nvSpPr>
      <dsp:spPr>
        <a:xfrm rot="12600000">
          <a:off x="3678376" y="2502679"/>
          <a:ext cx="308260" cy="0"/>
        </a:xfrm>
        <a:custGeom>
          <a:avLst/>
          <a:gdLst/>
          <a:ahLst/>
          <a:cxnLst/>
          <a:rect l="0" t="0" r="0" b="0"/>
          <a:pathLst>
            <a:path>
              <a:moveTo>
                <a:pt x="0" y="0"/>
              </a:moveTo>
              <a:lnTo>
                <a:pt x="308260" y="0"/>
              </a:lnTo>
            </a:path>
          </a:pathLst>
        </a:custGeom>
        <a:noFill/>
        <a:ln w="15875"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EE18384-2E20-4303-B55B-4A73DDC69A0C}">
      <dsp:nvSpPr>
        <dsp:cNvPr id="0" name=""/>
        <dsp:cNvSpPr/>
      </dsp:nvSpPr>
      <dsp:spPr>
        <a:xfrm>
          <a:off x="1787946" y="1246778"/>
          <a:ext cx="1911079" cy="1254310"/>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933450">
            <a:lnSpc>
              <a:spcPct val="90000"/>
            </a:lnSpc>
            <a:spcBef>
              <a:spcPct val="0"/>
            </a:spcBef>
            <a:spcAft>
              <a:spcPct val="35000"/>
            </a:spcAft>
          </a:pPr>
          <a:r>
            <a:rPr lang="es-MX" sz="2100" kern="1200" dirty="0" smtClean="0"/>
            <a:t>Aprender de los errores</a:t>
          </a:r>
          <a:endParaRPr lang="es-MX" sz="2100" kern="1200" dirty="0"/>
        </a:p>
      </dsp:txBody>
      <dsp:txXfrm>
        <a:off x="1849176" y="1308008"/>
        <a:ext cx="1788619" cy="1131850"/>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7121ED-1EF7-4BF5-8E47-F116587503C1}">
      <dsp:nvSpPr>
        <dsp:cNvPr id="0" name=""/>
        <dsp:cNvSpPr/>
      </dsp:nvSpPr>
      <dsp:spPr>
        <a:xfrm>
          <a:off x="508405" y="2500"/>
          <a:ext cx="3476001" cy="2085601"/>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s-MX" sz="2100" kern="1200" dirty="0" smtClean="0"/>
            <a:t>tener claro lo que se desea comunicar</a:t>
          </a:r>
          <a:endParaRPr lang="es-MX" sz="2100" kern="1200" dirty="0"/>
        </a:p>
      </dsp:txBody>
      <dsp:txXfrm>
        <a:off x="508405" y="2500"/>
        <a:ext cx="3476001" cy="2085601"/>
      </dsp:txXfrm>
    </dsp:sp>
    <dsp:sp modelId="{0D9E337B-A33F-4CE0-A08F-2FAEBB2073F7}">
      <dsp:nvSpPr>
        <dsp:cNvPr id="0" name=""/>
        <dsp:cNvSpPr/>
      </dsp:nvSpPr>
      <dsp:spPr>
        <a:xfrm>
          <a:off x="4332008" y="2500"/>
          <a:ext cx="3476001" cy="2085601"/>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s-MX" sz="2100" kern="1200" dirty="0" smtClean="0"/>
            <a:t>transmitir el mensaje de la forma correcta</a:t>
          </a:r>
          <a:endParaRPr lang="es-MX" sz="2100" kern="1200" dirty="0"/>
        </a:p>
      </dsp:txBody>
      <dsp:txXfrm>
        <a:off x="4332008" y="2500"/>
        <a:ext cx="3476001" cy="2085601"/>
      </dsp:txXfrm>
    </dsp:sp>
    <dsp:sp modelId="{056BD159-1602-4C21-9799-AB3F9DB8A64A}">
      <dsp:nvSpPr>
        <dsp:cNvPr id="0" name=""/>
        <dsp:cNvSpPr/>
      </dsp:nvSpPr>
      <dsp:spPr>
        <a:xfrm>
          <a:off x="2420207" y="2435702"/>
          <a:ext cx="3476001" cy="2085601"/>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s-MX" sz="2100" kern="1200" smtClean="0"/>
            <a:t>asegurarse que el mensaje ha sido comprendido</a:t>
          </a:r>
          <a:endParaRPr lang="es-MX" sz="2100" kern="1200"/>
        </a:p>
      </dsp:txBody>
      <dsp:txXfrm>
        <a:off x="2420207" y="2435702"/>
        <a:ext cx="3476001" cy="2085601"/>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4F40D2-EBB2-4380-AD13-980A7E43B501}">
      <dsp:nvSpPr>
        <dsp:cNvPr id="0" name=""/>
        <dsp:cNvSpPr/>
      </dsp:nvSpPr>
      <dsp:spPr>
        <a:xfrm>
          <a:off x="0" y="385879"/>
          <a:ext cx="4536503" cy="655200"/>
        </a:xfrm>
        <a:prstGeom prst="rect">
          <a:avLst/>
        </a:prstGeom>
        <a:solidFill>
          <a:schemeClr val="lt1">
            <a:alpha val="90000"/>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37F0C15-73F1-4B73-B374-16FACE25DFB7}">
      <dsp:nvSpPr>
        <dsp:cNvPr id="0" name=""/>
        <dsp:cNvSpPr/>
      </dsp:nvSpPr>
      <dsp:spPr>
        <a:xfrm>
          <a:off x="226825" y="2119"/>
          <a:ext cx="3175552" cy="767520"/>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028" tIns="0" rIns="120028" bIns="0" numCol="1" spcCol="1270" anchor="ctr" anchorCtr="0">
          <a:noAutofit/>
        </a:bodyPr>
        <a:lstStyle/>
        <a:p>
          <a:pPr lvl="0" algn="l" defTabSz="1155700">
            <a:lnSpc>
              <a:spcPct val="90000"/>
            </a:lnSpc>
            <a:spcBef>
              <a:spcPct val="0"/>
            </a:spcBef>
            <a:spcAft>
              <a:spcPct val="35000"/>
            </a:spcAft>
          </a:pPr>
          <a:r>
            <a:rPr lang="es-MX" sz="2600" kern="1200" dirty="0" smtClean="0"/>
            <a:t>Verbal</a:t>
          </a:r>
          <a:endParaRPr lang="es-MX" sz="2600" kern="1200" dirty="0"/>
        </a:p>
      </dsp:txBody>
      <dsp:txXfrm>
        <a:off x="264292" y="39586"/>
        <a:ext cx="3100618" cy="692586"/>
      </dsp:txXfrm>
    </dsp:sp>
    <dsp:sp modelId="{626EA568-524A-4B5E-8CF3-8ED04B80B7CA}">
      <dsp:nvSpPr>
        <dsp:cNvPr id="0" name=""/>
        <dsp:cNvSpPr/>
      </dsp:nvSpPr>
      <dsp:spPr>
        <a:xfrm>
          <a:off x="0" y="1565239"/>
          <a:ext cx="4536503" cy="655200"/>
        </a:xfrm>
        <a:prstGeom prst="rect">
          <a:avLst/>
        </a:prstGeom>
        <a:solidFill>
          <a:schemeClr val="lt1">
            <a:alpha val="90000"/>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80B3036-2455-4359-8EC4-2002BC85FDBB}">
      <dsp:nvSpPr>
        <dsp:cNvPr id="0" name=""/>
        <dsp:cNvSpPr/>
      </dsp:nvSpPr>
      <dsp:spPr>
        <a:xfrm>
          <a:off x="226825" y="1181479"/>
          <a:ext cx="3175552" cy="767520"/>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028" tIns="0" rIns="120028" bIns="0" numCol="1" spcCol="1270" anchor="ctr" anchorCtr="0">
          <a:noAutofit/>
        </a:bodyPr>
        <a:lstStyle/>
        <a:p>
          <a:pPr lvl="0" algn="l" defTabSz="1155700">
            <a:lnSpc>
              <a:spcPct val="90000"/>
            </a:lnSpc>
            <a:spcBef>
              <a:spcPct val="0"/>
            </a:spcBef>
            <a:spcAft>
              <a:spcPct val="35000"/>
            </a:spcAft>
          </a:pPr>
          <a:r>
            <a:rPr lang="es-MX" sz="2600" kern="1200" dirty="0" smtClean="0"/>
            <a:t>Escrito</a:t>
          </a:r>
          <a:endParaRPr lang="es-MX" sz="2600" kern="1200" dirty="0"/>
        </a:p>
      </dsp:txBody>
      <dsp:txXfrm>
        <a:off x="264292" y="1218946"/>
        <a:ext cx="3100618" cy="692586"/>
      </dsp:txXfrm>
    </dsp:sp>
    <dsp:sp modelId="{1E6674C9-69A8-4A0C-8B43-0C4814606A9D}">
      <dsp:nvSpPr>
        <dsp:cNvPr id="0" name=""/>
        <dsp:cNvSpPr/>
      </dsp:nvSpPr>
      <dsp:spPr>
        <a:xfrm>
          <a:off x="0" y="2744599"/>
          <a:ext cx="4536503" cy="655200"/>
        </a:xfrm>
        <a:prstGeom prst="rect">
          <a:avLst/>
        </a:prstGeom>
        <a:solidFill>
          <a:schemeClr val="lt1">
            <a:alpha val="90000"/>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33FD377-021E-4388-A302-DD0E345C3A6B}">
      <dsp:nvSpPr>
        <dsp:cNvPr id="0" name=""/>
        <dsp:cNvSpPr/>
      </dsp:nvSpPr>
      <dsp:spPr>
        <a:xfrm>
          <a:off x="226825" y="2360839"/>
          <a:ext cx="3175552" cy="767520"/>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028" tIns="0" rIns="120028" bIns="0" numCol="1" spcCol="1270" anchor="ctr" anchorCtr="0">
          <a:noAutofit/>
        </a:bodyPr>
        <a:lstStyle/>
        <a:p>
          <a:pPr lvl="0" algn="l" defTabSz="1155700">
            <a:lnSpc>
              <a:spcPct val="90000"/>
            </a:lnSpc>
            <a:spcBef>
              <a:spcPct val="0"/>
            </a:spcBef>
            <a:spcAft>
              <a:spcPct val="35000"/>
            </a:spcAft>
          </a:pPr>
          <a:r>
            <a:rPr lang="es-MX" sz="2600" kern="1200" dirty="0" smtClean="0"/>
            <a:t>Gesto</a:t>
          </a:r>
          <a:endParaRPr lang="es-MX" sz="2600" kern="1200" dirty="0"/>
        </a:p>
      </dsp:txBody>
      <dsp:txXfrm>
        <a:off x="264292" y="2398306"/>
        <a:ext cx="3100618" cy="692586"/>
      </dsp:txXfrm>
    </dsp:sp>
    <dsp:sp modelId="{2721091A-3776-4903-B0F5-544CFFCC357A}">
      <dsp:nvSpPr>
        <dsp:cNvPr id="0" name=""/>
        <dsp:cNvSpPr/>
      </dsp:nvSpPr>
      <dsp:spPr>
        <a:xfrm>
          <a:off x="0" y="3923960"/>
          <a:ext cx="4536503" cy="655200"/>
        </a:xfrm>
        <a:prstGeom prst="rect">
          <a:avLst/>
        </a:prstGeom>
        <a:solidFill>
          <a:schemeClr val="lt1">
            <a:alpha val="90000"/>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8093B61-6B4F-499D-B8EE-0D856770F863}">
      <dsp:nvSpPr>
        <dsp:cNvPr id="0" name=""/>
        <dsp:cNvSpPr/>
      </dsp:nvSpPr>
      <dsp:spPr>
        <a:xfrm>
          <a:off x="226825" y="3540199"/>
          <a:ext cx="3175552" cy="767520"/>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028" tIns="0" rIns="120028" bIns="0" numCol="1" spcCol="1270" anchor="ctr" anchorCtr="0">
          <a:noAutofit/>
        </a:bodyPr>
        <a:lstStyle/>
        <a:p>
          <a:pPr lvl="0" algn="l" defTabSz="1155700">
            <a:lnSpc>
              <a:spcPct val="90000"/>
            </a:lnSpc>
            <a:spcBef>
              <a:spcPct val="0"/>
            </a:spcBef>
            <a:spcAft>
              <a:spcPct val="35000"/>
            </a:spcAft>
          </a:pPr>
          <a:r>
            <a:rPr lang="es-MX" sz="2600" kern="1200" dirty="0" smtClean="0"/>
            <a:t>Imagen </a:t>
          </a:r>
          <a:endParaRPr lang="es-MX" sz="2600" kern="1200" dirty="0"/>
        </a:p>
      </dsp:txBody>
      <dsp:txXfrm>
        <a:off x="264292" y="3577666"/>
        <a:ext cx="3100618" cy="692586"/>
      </dsp:txXfrm>
    </dsp:sp>
    <dsp:sp modelId="{F9CF392B-6CFA-4300-B9B7-2DE7D70689BE}">
      <dsp:nvSpPr>
        <dsp:cNvPr id="0" name=""/>
        <dsp:cNvSpPr/>
      </dsp:nvSpPr>
      <dsp:spPr>
        <a:xfrm>
          <a:off x="0" y="5103320"/>
          <a:ext cx="4536503" cy="655200"/>
        </a:xfrm>
        <a:prstGeom prst="rect">
          <a:avLst/>
        </a:prstGeom>
        <a:solidFill>
          <a:schemeClr val="lt1">
            <a:alpha val="90000"/>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EACC583-2CCA-4BF1-B988-8B6632CFCE16}">
      <dsp:nvSpPr>
        <dsp:cNvPr id="0" name=""/>
        <dsp:cNvSpPr/>
      </dsp:nvSpPr>
      <dsp:spPr>
        <a:xfrm>
          <a:off x="226825" y="4719560"/>
          <a:ext cx="3175552" cy="767520"/>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028" tIns="0" rIns="120028" bIns="0" numCol="1" spcCol="1270" anchor="ctr" anchorCtr="0">
          <a:noAutofit/>
        </a:bodyPr>
        <a:lstStyle/>
        <a:p>
          <a:pPr lvl="0" algn="l" defTabSz="1155700">
            <a:lnSpc>
              <a:spcPct val="90000"/>
            </a:lnSpc>
            <a:spcBef>
              <a:spcPct val="0"/>
            </a:spcBef>
            <a:spcAft>
              <a:spcPct val="35000"/>
            </a:spcAft>
          </a:pPr>
          <a:r>
            <a:rPr lang="es-MX" sz="2600" kern="1200" dirty="0" smtClean="0"/>
            <a:t>Combinaciones</a:t>
          </a:r>
          <a:endParaRPr lang="es-MX" sz="2600" kern="1200" dirty="0"/>
        </a:p>
      </dsp:txBody>
      <dsp:txXfrm>
        <a:off x="264292" y="4757027"/>
        <a:ext cx="3100618" cy="692586"/>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439E5B-9848-4A3D-AA25-67063F0A1B0B}">
      <dsp:nvSpPr>
        <dsp:cNvPr id="0" name=""/>
        <dsp:cNvSpPr/>
      </dsp:nvSpPr>
      <dsp:spPr>
        <a:xfrm>
          <a:off x="3000884" y="814"/>
          <a:ext cx="2362797" cy="1068655"/>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s-MX" sz="2900" kern="1200" dirty="0" smtClean="0"/>
            <a:t>Criticar</a:t>
          </a:r>
          <a:endParaRPr lang="es-MX" sz="2900" kern="1200" dirty="0"/>
        </a:p>
      </dsp:txBody>
      <dsp:txXfrm>
        <a:off x="3000884" y="814"/>
        <a:ext cx="2362797" cy="1068655"/>
      </dsp:txXfrm>
    </dsp:sp>
    <dsp:sp modelId="{D18FABD1-9FB5-48E6-8FF0-3F7ACE034973}">
      <dsp:nvSpPr>
        <dsp:cNvPr id="0" name=""/>
        <dsp:cNvSpPr/>
      </dsp:nvSpPr>
      <dsp:spPr>
        <a:xfrm>
          <a:off x="1837118" y="814"/>
          <a:ext cx="1057969" cy="1068655"/>
        </a:xfrm>
        <a:prstGeom prst="rect">
          <a:avLst/>
        </a:prstGeom>
        <a:blipFill rotWithShape="1">
          <a:blip xmlns:r="http://schemas.openxmlformats.org/officeDocument/2006/relationships" r:embed="rId1"/>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593BA2C-85B0-492F-AAAB-237A0893DD99}">
      <dsp:nvSpPr>
        <dsp:cNvPr id="0" name=""/>
        <dsp:cNvSpPr/>
      </dsp:nvSpPr>
      <dsp:spPr>
        <a:xfrm>
          <a:off x="1837118" y="1245798"/>
          <a:ext cx="2362797" cy="1068655"/>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s-MX" sz="2900" kern="1200" dirty="0" smtClean="0"/>
            <a:t>Defensiva</a:t>
          </a:r>
          <a:endParaRPr lang="es-MX" sz="2900" kern="1200" dirty="0"/>
        </a:p>
      </dsp:txBody>
      <dsp:txXfrm>
        <a:off x="1837118" y="1245798"/>
        <a:ext cx="2362797" cy="1068655"/>
      </dsp:txXfrm>
    </dsp:sp>
    <dsp:sp modelId="{9DEF9150-8ADB-4B18-8ACB-1C257FF852A2}">
      <dsp:nvSpPr>
        <dsp:cNvPr id="0" name=""/>
        <dsp:cNvSpPr/>
      </dsp:nvSpPr>
      <dsp:spPr>
        <a:xfrm>
          <a:off x="4305712" y="1245798"/>
          <a:ext cx="1057969" cy="1068655"/>
        </a:xfrm>
        <a:prstGeom prst="rect">
          <a:avLst/>
        </a:prstGeom>
        <a:blipFill rotWithShape="1">
          <a:blip xmlns:r="http://schemas.openxmlformats.org/officeDocument/2006/relationships" r:embed="rId2"/>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945F7DF-765B-4962-9A71-4FFCDAB0AFBA}">
      <dsp:nvSpPr>
        <dsp:cNvPr id="0" name=""/>
        <dsp:cNvSpPr/>
      </dsp:nvSpPr>
      <dsp:spPr>
        <a:xfrm>
          <a:off x="3000884" y="2490782"/>
          <a:ext cx="2362797" cy="1068655"/>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s-MX" sz="2900" kern="1200" dirty="0" smtClean="0"/>
            <a:t>Debatir todo</a:t>
          </a:r>
          <a:endParaRPr lang="es-MX" sz="2900" kern="1200" dirty="0"/>
        </a:p>
      </dsp:txBody>
      <dsp:txXfrm>
        <a:off x="3000884" y="2490782"/>
        <a:ext cx="2362797" cy="1068655"/>
      </dsp:txXfrm>
    </dsp:sp>
    <dsp:sp modelId="{6A4C0E35-38C6-484B-BA67-8A71AB5ABBEF}">
      <dsp:nvSpPr>
        <dsp:cNvPr id="0" name=""/>
        <dsp:cNvSpPr/>
      </dsp:nvSpPr>
      <dsp:spPr>
        <a:xfrm>
          <a:off x="1837118" y="2490782"/>
          <a:ext cx="1057969" cy="1068655"/>
        </a:xfrm>
        <a:prstGeom prst="rect">
          <a:avLst/>
        </a:prstGeom>
        <a:blipFill rotWithShape="1">
          <a:blip xmlns:r="http://schemas.openxmlformats.org/officeDocument/2006/relationships" r:embed="rId3"/>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72C4FF8-3282-4C5B-A70A-2960B6D21F30}">
      <dsp:nvSpPr>
        <dsp:cNvPr id="0" name=""/>
        <dsp:cNvSpPr/>
      </dsp:nvSpPr>
      <dsp:spPr>
        <a:xfrm>
          <a:off x="1837118" y="3735766"/>
          <a:ext cx="2362797" cy="1068655"/>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s-MX" sz="2900" kern="1200" dirty="0" smtClean="0"/>
            <a:t>Imponer consejos</a:t>
          </a:r>
          <a:endParaRPr lang="es-MX" sz="2900" kern="1200" dirty="0"/>
        </a:p>
      </dsp:txBody>
      <dsp:txXfrm>
        <a:off x="1837118" y="3735766"/>
        <a:ext cx="2362797" cy="1068655"/>
      </dsp:txXfrm>
    </dsp:sp>
    <dsp:sp modelId="{B65709C5-F497-4C3F-9940-D1212EC66650}">
      <dsp:nvSpPr>
        <dsp:cNvPr id="0" name=""/>
        <dsp:cNvSpPr/>
      </dsp:nvSpPr>
      <dsp:spPr>
        <a:xfrm>
          <a:off x="4305712" y="3735766"/>
          <a:ext cx="1057969" cy="1068655"/>
        </a:xfrm>
        <a:prstGeom prst="rect">
          <a:avLst/>
        </a:prstGeom>
        <a:blipFill rotWithShape="1">
          <a:blip xmlns:r="http://schemas.openxmlformats.org/officeDocument/2006/relationships" r:embed="rId4"/>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AF1F562-223B-4657-BEAF-0896A5AE9C62}">
      <dsp:nvSpPr>
        <dsp:cNvPr id="0" name=""/>
        <dsp:cNvSpPr/>
      </dsp:nvSpPr>
      <dsp:spPr>
        <a:xfrm>
          <a:off x="3000884" y="4980749"/>
          <a:ext cx="2362797" cy="1068655"/>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s-MX" sz="2900" kern="1200" dirty="0" smtClean="0"/>
            <a:t>Desplazar el foco a ti</a:t>
          </a:r>
          <a:endParaRPr lang="es-MX" sz="2900" kern="1200" dirty="0"/>
        </a:p>
      </dsp:txBody>
      <dsp:txXfrm>
        <a:off x="3000884" y="4980749"/>
        <a:ext cx="2362797" cy="1068655"/>
      </dsp:txXfrm>
    </dsp:sp>
    <dsp:sp modelId="{BBF818F4-BE92-4490-99DB-66C71AF5A91A}">
      <dsp:nvSpPr>
        <dsp:cNvPr id="0" name=""/>
        <dsp:cNvSpPr/>
      </dsp:nvSpPr>
      <dsp:spPr>
        <a:xfrm>
          <a:off x="1837118" y="4980749"/>
          <a:ext cx="1057969" cy="1068655"/>
        </a:xfrm>
        <a:prstGeom prst="rect">
          <a:avLst/>
        </a:prstGeom>
        <a:blipFill rotWithShape="1">
          <a:blip xmlns:r="http://schemas.openxmlformats.org/officeDocument/2006/relationships" r:embed="rId5"/>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B87D5B-EB9D-48A6-AD2C-FDACB413B969}">
      <dsp:nvSpPr>
        <dsp:cNvPr id="0" name=""/>
        <dsp:cNvSpPr/>
      </dsp:nvSpPr>
      <dsp:spPr>
        <a:xfrm>
          <a:off x="0" y="368858"/>
          <a:ext cx="7927210" cy="1510396"/>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s-MX" sz="2700" kern="1200" dirty="0" smtClean="0"/>
            <a:t>Es el plan de gastos e ingresos públicos para un ejercicio económico de un año</a:t>
          </a:r>
          <a:endParaRPr lang="es-MX" sz="2700" kern="1200" dirty="0"/>
        </a:p>
      </dsp:txBody>
      <dsp:txXfrm>
        <a:off x="73731" y="442589"/>
        <a:ext cx="7779748" cy="1362934"/>
      </dsp:txXfrm>
    </dsp:sp>
    <dsp:sp modelId="{C1367120-D4D8-41EF-A74E-8879E3C07E7A}">
      <dsp:nvSpPr>
        <dsp:cNvPr id="0" name=""/>
        <dsp:cNvSpPr/>
      </dsp:nvSpPr>
      <dsp:spPr>
        <a:xfrm>
          <a:off x="0" y="1957015"/>
          <a:ext cx="7927210" cy="1510396"/>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s-MX" sz="2700" kern="1200" dirty="0" smtClean="0"/>
            <a:t>Refleja las preferencias en materia de políticas públicas </a:t>
          </a:r>
          <a:endParaRPr lang="es-MX" sz="2700" kern="1200" dirty="0"/>
        </a:p>
      </dsp:txBody>
      <dsp:txXfrm>
        <a:off x="73731" y="2030746"/>
        <a:ext cx="7779748" cy="1362934"/>
      </dsp:txXfrm>
    </dsp:sp>
    <dsp:sp modelId="{B1BA2B99-A211-4BEE-97E6-E656A2648CE1}">
      <dsp:nvSpPr>
        <dsp:cNvPr id="0" name=""/>
        <dsp:cNvSpPr/>
      </dsp:nvSpPr>
      <dsp:spPr>
        <a:xfrm>
          <a:off x="0" y="3545172"/>
          <a:ext cx="7927210" cy="1510396"/>
        </a:xfrm>
        <a:prstGeom prst="round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s-MX" sz="2700" kern="1200" dirty="0" smtClean="0"/>
            <a:t>Refleja los compromisos políticos, metas, prioridades, impactos inmediatos y de largo plazo que suponen las acciones de gobierno</a:t>
          </a:r>
          <a:endParaRPr lang="es-MX" sz="2700" kern="1200" dirty="0"/>
        </a:p>
      </dsp:txBody>
      <dsp:txXfrm>
        <a:off x="73731" y="3618903"/>
        <a:ext cx="7779748" cy="136293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B87D5B-EB9D-48A6-AD2C-FDACB413B969}">
      <dsp:nvSpPr>
        <dsp:cNvPr id="0" name=""/>
        <dsp:cNvSpPr/>
      </dsp:nvSpPr>
      <dsp:spPr>
        <a:xfrm>
          <a:off x="0" y="385151"/>
          <a:ext cx="7927210" cy="1511054"/>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s-MX" sz="2100" kern="1200" dirty="0" smtClean="0"/>
            <a:t>Un documento</a:t>
          </a:r>
          <a:endParaRPr lang="es-MX" sz="2100" kern="1200" dirty="0"/>
        </a:p>
      </dsp:txBody>
      <dsp:txXfrm>
        <a:off x="73764" y="458915"/>
        <a:ext cx="7779682" cy="1363526"/>
      </dsp:txXfrm>
    </dsp:sp>
    <dsp:sp modelId="{9A1EE4A6-4BE5-4F59-8897-68727FD9A3D5}">
      <dsp:nvSpPr>
        <dsp:cNvPr id="0" name=""/>
        <dsp:cNvSpPr/>
      </dsp:nvSpPr>
      <dsp:spPr>
        <a:xfrm>
          <a:off x="0" y="1956686"/>
          <a:ext cx="7927210" cy="1511054"/>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s-MX" sz="2100" kern="1200" dirty="0" smtClean="0"/>
            <a:t>La expresión contable de programas de gastos e ingresos</a:t>
          </a:r>
        </a:p>
      </dsp:txBody>
      <dsp:txXfrm>
        <a:off x="73764" y="2030450"/>
        <a:ext cx="7779682" cy="1363526"/>
      </dsp:txXfrm>
    </dsp:sp>
    <dsp:sp modelId="{36B52390-E44E-4D77-8F89-1E61C15CE73B}">
      <dsp:nvSpPr>
        <dsp:cNvPr id="0" name=""/>
        <dsp:cNvSpPr/>
      </dsp:nvSpPr>
      <dsp:spPr>
        <a:xfrm>
          <a:off x="0" y="3528221"/>
          <a:ext cx="7927210" cy="1511054"/>
        </a:xfrm>
        <a:prstGeom prst="round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s-MX" sz="2100" kern="1200" dirty="0" smtClean="0">
              <a:solidFill>
                <a:schemeClr val="bg1"/>
              </a:solidFill>
            </a:rPr>
            <a:t>Parte de un proceso de toma de decisiones presupuestarias, donde a partir de leyes, rutinas, prácticas y reglas no escritas se establecen y operan las políticas de gasto y fiscales que involucran al conjunto del Estado</a:t>
          </a:r>
          <a:endParaRPr lang="es-MX" sz="2100" kern="1200" dirty="0">
            <a:solidFill>
              <a:schemeClr val="bg1"/>
            </a:solidFill>
          </a:endParaRPr>
        </a:p>
      </dsp:txBody>
      <dsp:txXfrm>
        <a:off x="73764" y="3601985"/>
        <a:ext cx="7779682" cy="136352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1452DC-B5A9-460B-A16F-3C8B8DED38DA}">
      <dsp:nvSpPr>
        <dsp:cNvPr id="0" name=""/>
        <dsp:cNvSpPr/>
      </dsp:nvSpPr>
      <dsp:spPr>
        <a:xfrm>
          <a:off x="8306650" y="1231610"/>
          <a:ext cx="202416" cy="3746305"/>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4555F4-C35A-49BE-B7B5-2D5F3907BA3B}">
      <dsp:nvSpPr>
        <dsp:cNvPr id="0" name=""/>
        <dsp:cNvSpPr/>
      </dsp:nvSpPr>
      <dsp:spPr>
        <a:xfrm>
          <a:off x="206573" y="1231610"/>
          <a:ext cx="5264539" cy="3746305"/>
        </a:xfrm>
        <a:prstGeom prst="frame">
          <a:avLst>
            <a:gd name="adj1" fmla="val 5450"/>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8573123-F35B-43FD-9358-18A5513EADA9}">
      <dsp:nvSpPr>
        <dsp:cNvPr id="0" name=""/>
        <dsp:cNvSpPr/>
      </dsp:nvSpPr>
      <dsp:spPr>
        <a:xfrm>
          <a:off x="411050" y="848814"/>
          <a:ext cx="5062122" cy="3543677"/>
        </a:xfrm>
        <a:prstGeom prst="rect">
          <a:avLst/>
        </a:prstGeom>
        <a:blipFill rotWithShape="1">
          <a:blip xmlns:r="http://schemas.openxmlformats.org/officeDocument/2006/relationships" r:embed="rId1"/>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CBAB0FB-0A79-484E-9E91-0E13F1A77D50}">
      <dsp:nvSpPr>
        <dsp:cNvPr id="0" name=""/>
        <dsp:cNvSpPr/>
      </dsp:nvSpPr>
      <dsp:spPr>
        <a:xfrm>
          <a:off x="412392" y="4379845"/>
          <a:ext cx="4856303" cy="4446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57150" rIns="152400" bIns="57150" numCol="1" spcCol="1270" anchor="ctr" anchorCtr="0">
          <a:noAutofit/>
        </a:bodyPr>
        <a:lstStyle/>
        <a:p>
          <a:pPr lvl="0" algn="l" defTabSz="666750">
            <a:lnSpc>
              <a:spcPct val="90000"/>
            </a:lnSpc>
            <a:spcBef>
              <a:spcPct val="0"/>
            </a:spcBef>
            <a:spcAft>
              <a:spcPct val="35000"/>
            </a:spcAft>
          </a:pPr>
          <a:r>
            <a:rPr lang="es-MX" sz="1500" kern="1200" dirty="0" smtClean="0"/>
            <a:t>¿Existen los presupuestos “neutrales al género”?</a:t>
          </a:r>
          <a:endParaRPr lang="es-MX" sz="1500" kern="1200" dirty="0"/>
        </a:p>
      </dsp:txBody>
      <dsp:txXfrm>
        <a:off x="412392" y="4379845"/>
        <a:ext cx="4856303" cy="444690"/>
      </dsp:txXfrm>
    </dsp:sp>
    <dsp:sp modelId="{3CD3236F-4BCD-4B91-B102-7FDF8EBA00F0}">
      <dsp:nvSpPr>
        <dsp:cNvPr id="0" name=""/>
        <dsp:cNvSpPr/>
      </dsp:nvSpPr>
      <dsp:spPr>
        <a:xfrm>
          <a:off x="5685436" y="792093"/>
          <a:ext cx="2406889" cy="26609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1066800">
            <a:lnSpc>
              <a:spcPct val="90000"/>
            </a:lnSpc>
            <a:spcBef>
              <a:spcPct val="0"/>
            </a:spcBef>
            <a:spcAft>
              <a:spcPct val="35000"/>
            </a:spcAft>
          </a:pPr>
          <a:r>
            <a:rPr lang="es-MX" sz="2400" kern="1200" dirty="0" smtClean="0">
              <a:solidFill>
                <a:schemeClr val="accent4">
                  <a:lumMod val="50000"/>
                </a:schemeClr>
              </a:solidFill>
            </a:rPr>
            <a:t>Ignorar el impacto diferenciado de los presupuestos sobre mujeres y hombres, es ignorar la desigualdad entre éstos, lo cual replicará o mantendrá la situación.</a:t>
          </a:r>
          <a:endParaRPr lang="es-MX" sz="2400" kern="1200" dirty="0">
            <a:solidFill>
              <a:schemeClr val="accent4">
                <a:lumMod val="50000"/>
              </a:schemeClr>
            </a:solidFill>
          </a:endParaRPr>
        </a:p>
      </dsp:txBody>
      <dsp:txXfrm>
        <a:off x="5685436" y="792093"/>
        <a:ext cx="2406889" cy="266092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606001-D9A0-47F8-949D-A838926729D4}">
      <dsp:nvSpPr>
        <dsp:cNvPr id="0" name=""/>
        <dsp:cNvSpPr/>
      </dsp:nvSpPr>
      <dsp:spPr>
        <a:xfrm>
          <a:off x="0" y="565864"/>
          <a:ext cx="3090862" cy="1854517"/>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MX" sz="2000" kern="1200" smtClean="0">
              <a:solidFill>
                <a:schemeClr val="tx2">
                  <a:lumMod val="50000"/>
                </a:schemeClr>
              </a:solidFill>
            </a:rPr>
            <a:t>Presupuestos específicos para resolver necesidades prácticas y/o estratégicas de las mujeres por año.</a:t>
          </a:r>
          <a:endParaRPr lang="es-MX" sz="2000" kern="1200"/>
        </a:p>
      </dsp:txBody>
      <dsp:txXfrm>
        <a:off x="0" y="565864"/>
        <a:ext cx="3090862" cy="1854517"/>
      </dsp:txXfrm>
    </dsp:sp>
    <dsp:sp modelId="{5E8FD31C-6D89-4CEF-B7F2-FAF54EEE9C19}">
      <dsp:nvSpPr>
        <dsp:cNvPr id="0" name=""/>
        <dsp:cNvSpPr/>
      </dsp:nvSpPr>
      <dsp:spPr>
        <a:xfrm>
          <a:off x="0" y="2729468"/>
          <a:ext cx="3090862" cy="1854517"/>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MX" sz="2000" kern="1200" smtClean="0">
              <a:solidFill>
                <a:schemeClr val="tx2">
                  <a:lumMod val="50000"/>
                </a:schemeClr>
              </a:solidFill>
            </a:rPr>
            <a:t>Implementar presupuestos progresivos a mediano y largo plazo.</a:t>
          </a:r>
          <a:endParaRPr lang="es-MX" sz="2000" kern="1200" dirty="0" smtClean="0">
            <a:solidFill>
              <a:schemeClr val="tx2">
                <a:lumMod val="50000"/>
              </a:schemeClr>
            </a:solidFill>
          </a:endParaRPr>
        </a:p>
      </dsp:txBody>
      <dsp:txXfrm>
        <a:off x="0" y="2729468"/>
        <a:ext cx="3090862" cy="185451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B87D5B-EB9D-48A6-AD2C-FDACB413B969}">
      <dsp:nvSpPr>
        <dsp:cNvPr id="0" name=""/>
        <dsp:cNvSpPr/>
      </dsp:nvSpPr>
      <dsp:spPr>
        <a:xfrm>
          <a:off x="0" y="104079"/>
          <a:ext cx="7927210" cy="2077920"/>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s-MX" sz="2400" kern="1200" dirty="0" smtClean="0"/>
            <a:t>En la Conferencia Internacional sobre la Financiación para el Desarrollo efectuada en Monterrey, México en 2002, se acordó que los estados firmantes asumirían la PG en el diseño e implementación de los presupuestos públicos.</a:t>
          </a:r>
        </a:p>
      </dsp:txBody>
      <dsp:txXfrm>
        <a:off x="101436" y="205515"/>
        <a:ext cx="7724338" cy="1875048"/>
      </dsp:txXfrm>
    </dsp:sp>
    <dsp:sp modelId="{DA0BBCF3-C81D-41CB-8436-ABEA8FCD1638}">
      <dsp:nvSpPr>
        <dsp:cNvPr id="0" name=""/>
        <dsp:cNvSpPr/>
      </dsp:nvSpPr>
      <dsp:spPr>
        <a:xfrm>
          <a:off x="0" y="2288559"/>
          <a:ext cx="7927210" cy="810679"/>
        </a:xfrm>
        <a:prstGeom prst="roundRect">
          <a:avLst/>
        </a:prstGeom>
        <a:solidFill>
          <a:schemeClr val="accent3">
            <a:hueOff val="2452395"/>
            <a:satOff val="-81125"/>
            <a:lumOff val="-117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l" defTabSz="1466850">
            <a:lnSpc>
              <a:spcPct val="90000"/>
            </a:lnSpc>
            <a:spcBef>
              <a:spcPct val="0"/>
            </a:spcBef>
            <a:spcAft>
              <a:spcPct val="35000"/>
            </a:spcAft>
          </a:pPr>
          <a:r>
            <a:rPr lang="es-MX" sz="3300" kern="1200" dirty="0" smtClean="0"/>
            <a:t>Constitución Política:</a:t>
          </a:r>
        </a:p>
      </dsp:txBody>
      <dsp:txXfrm>
        <a:off x="39574" y="2328133"/>
        <a:ext cx="7848062" cy="731531"/>
      </dsp:txXfrm>
    </dsp:sp>
    <dsp:sp modelId="{DFD969F5-58B6-4F0B-9E56-8E56DF8F5581}">
      <dsp:nvSpPr>
        <dsp:cNvPr id="0" name=""/>
        <dsp:cNvSpPr/>
      </dsp:nvSpPr>
      <dsp:spPr>
        <a:xfrm>
          <a:off x="0" y="3099238"/>
          <a:ext cx="7927210" cy="22211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1689" tIns="41910" rIns="234696" bIns="41910" numCol="1" spcCol="1270" anchor="t" anchorCtr="0">
          <a:noAutofit/>
        </a:bodyPr>
        <a:lstStyle/>
        <a:p>
          <a:pPr marL="228600" lvl="1" indent="-228600" algn="l" defTabSz="1155700">
            <a:lnSpc>
              <a:spcPct val="90000"/>
            </a:lnSpc>
            <a:spcBef>
              <a:spcPct val="0"/>
            </a:spcBef>
            <a:spcAft>
              <a:spcPct val="20000"/>
            </a:spcAft>
            <a:buChar char="••"/>
          </a:pPr>
          <a:r>
            <a:rPr lang="es-MX" sz="2600" kern="1200" dirty="0" smtClean="0">
              <a:latin typeface="+mj-lt"/>
              <a:cs typeface="Arial" pitchFamily="34" charset="0"/>
            </a:rPr>
            <a:t>Art. 1 Constitucional… Prohibida la discriminación..</a:t>
          </a:r>
          <a:endParaRPr lang="es-MX" sz="2600" kern="1200" dirty="0" smtClean="0">
            <a:latin typeface="+mj-lt"/>
          </a:endParaRPr>
        </a:p>
        <a:p>
          <a:pPr marL="228600" lvl="1" indent="-228600" algn="l" defTabSz="1155700">
            <a:lnSpc>
              <a:spcPct val="90000"/>
            </a:lnSpc>
            <a:spcBef>
              <a:spcPct val="0"/>
            </a:spcBef>
            <a:spcAft>
              <a:spcPct val="20000"/>
            </a:spcAft>
            <a:buChar char="••"/>
          </a:pPr>
          <a:r>
            <a:rPr lang="es-MX" sz="2600" kern="1200" dirty="0" smtClean="0">
              <a:latin typeface="+mj-lt"/>
              <a:cs typeface="Arial" pitchFamily="34" charset="0"/>
            </a:rPr>
            <a:t>Art 134 Los recursos económicos… se administraran con eficacia, eficiencia, economía, transparencia y honradez…</a:t>
          </a:r>
          <a:endParaRPr lang="es-MX" sz="2600" kern="1200" dirty="0" smtClean="0">
            <a:latin typeface="+mj-lt"/>
            <a:cs typeface="Arial" pitchFamily="34" charset="0"/>
          </a:endParaRPr>
        </a:p>
      </dsp:txBody>
      <dsp:txXfrm>
        <a:off x="0" y="3099238"/>
        <a:ext cx="7927210" cy="222111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0BBCF3-C81D-41CB-8436-ABEA8FCD1638}">
      <dsp:nvSpPr>
        <dsp:cNvPr id="0" name=""/>
        <dsp:cNvSpPr/>
      </dsp:nvSpPr>
      <dsp:spPr>
        <a:xfrm>
          <a:off x="0" y="171553"/>
          <a:ext cx="7927210" cy="467418"/>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s-MX" sz="2200" kern="1200" dirty="0" smtClean="0">
              <a:latin typeface="+mj-lt"/>
            </a:rPr>
            <a:t>Ley para la Igualdad entre mujeres y hombres</a:t>
          </a:r>
        </a:p>
      </dsp:txBody>
      <dsp:txXfrm>
        <a:off x="22817" y="194370"/>
        <a:ext cx="7881576" cy="421784"/>
      </dsp:txXfrm>
    </dsp:sp>
    <dsp:sp modelId="{DFD969F5-58B6-4F0B-9E56-8E56DF8F5581}">
      <dsp:nvSpPr>
        <dsp:cNvPr id="0" name=""/>
        <dsp:cNvSpPr/>
      </dsp:nvSpPr>
      <dsp:spPr>
        <a:xfrm>
          <a:off x="0" y="638972"/>
          <a:ext cx="7927210" cy="2053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1689" tIns="27940" rIns="156464" bIns="27940" numCol="1" spcCol="1270" anchor="t" anchorCtr="0">
          <a:noAutofit/>
        </a:bodyPr>
        <a:lstStyle/>
        <a:p>
          <a:pPr marL="228600" lvl="1" indent="-228600" algn="l" defTabSz="977900">
            <a:lnSpc>
              <a:spcPct val="90000"/>
            </a:lnSpc>
            <a:spcBef>
              <a:spcPct val="0"/>
            </a:spcBef>
            <a:spcAft>
              <a:spcPct val="20000"/>
            </a:spcAft>
            <a:buChar char="••"/>
          </a:pPr>
          <a:r>
            <a:rPr lang="es-MX" sz="2200" kern="1200" dirty="0" smtClean="0">
              <a:latin typeface="+mj-lt"/>
            </a:rPr>
            <a:t>Art 14 … disposiciones legales necesarias para promover la igualdad…</a:t>
          </a:r>
        </a:p>
        <a:p>
          <a:pPr marL="228600" lvl="1" indent="-228600" algn="l" defTabSz="977900">
            <a:lnSpc>
              <a:spcPct val="90000"/>
            </a:lnSpc>
            <a:spcBef>
              <a:spcPct val="0"/>
            </a:spcBef>
            <a:spcAft>
              <a:spcPct val="20000"/>
            </a:spcAft>
            <a:buChar char="••"/>
          </a:pPr>
          <a:endParaRPr lang="es-MX" sz="2200" kern="1200" dirty="0" smtClean="0">
            <a:latin typeface="+mj-lt"/>
          </a:endParaRPr>
        </a:p>
        <a:p>
          <a:pPr marL="228600" lvl="1" indent="-228600" algn="l" defTabSz="977900">
            <a:lnSpc>
              <a:spcPct val="90000"/>
            </a:lnSpc>
            <a:spcBef>
              <a:spcPct val="0"/>
            </a:spcBef>
            <a:spcAft>
              <a:spcPct val="20000"/>
            </a:spcAft>
            <a:buChar char="••"/>
          </a:pPr>
          <a:r>
            <a:rPr lang="es-MX" sz="2200" kern="1200" dirty="0" smtClean="0">
              <a:latin typeface="+mj-lt"/>
            </a:rPr>
            <a:t>Art 15 … incorporar en los presupuestos de egresos … asignación de recursos para la política local en materia de igualdad…</a:t>
          </a:r>
        </a:p>
      </dsp:txBody>
      <dsp:txXfrm>
        <a:off x="0" y="638972"/>
        <a:ext cx="7927210" cy="2053440"/>
      </dsp:txXfrm>
    </dsp:sp>
    <dsp:sp modelId="{74819852-E4F3-4327-B55F-22DCE00F083A}">
      <dsp:nvSpPr>
        <dsp:cNvPr id="0" name=""/>
        <dsp:cNvSpPr/>
      </dsp:nvSpPr>
      <dsp:spPr>
        <a:xfrm>
          <a:off x="0" y="2692412"/>
          <a:ext cx="7927210" cy="937581"/>
        </a:xfrm>
        <a:prstGeom prst="roundRect">
          <a:avLst/>
        </a:prstGeom>
        <a:solidFill>
          <a:schemeClr val="bg2">
            <a:lumMod val="5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s-MX" sz="2200" kern="1200" dirty="0" smtClean="0">
              <a:latin typeface="+mj-lt"/>
              <a:cs typeface="Arial" pitchFamily="34" charset="0"/>
            </a:rPr>
            <a:t>Ley Federal de Presupuesto y Responsabilidad Hacendaria</a:t>
          </a:r>
          <a:endParaRPr lang="es-MX" sz="2200" kern="1200" dirty="0" smtClean="0">
            <a:latin typeface="+mj-lt"/>
          </a:endParaRPr>
        </a:p>
      </dsp:txBody>
      <dsp:txXfrm>
        <a:off x="45769" y="2738181"/>
        <a:ext cx="7835672" cy="846043"/>
      </dsp:txXfrm>
    </dsp:sp>
    <dsp:sp modelId="{26D149A6-D199-4779-8590-CD9A1F3E6FA8}">
      <dsp:nvSpPr>
        <dsp:cNvPr id="0" name=""/>
        <dsp:cNvSpPr/>
      </dsp:nvSpPr>
      <dsp:spPr>
        <a:xfrm>
          <a:off x="0" y="3629994"/>
          <a:ext cx="7927210" cy="16228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1689" tIns="27940" rIns="156464" bIns="27940" numCol="1" spcCol="1270" anchor="t" anchorCtr="0">
          <a:noAutofit/>
        </a:bodyPr>
        <a:lstStyle/>
        <a:p>
          <a:pPr marL="228600" lvl="1" indent="-228600" algn="l" defTabSz="977900">
            <a:lnSpc>
              <a:spcPct val="90000"/>
            </a:lnSpc>
            <a:spcBef>
              <a:spcPct val="0"/>
            </a:spcBef>
            <a:spcAft>
              <a:spcPct val="20000"/>
            </a:spcAft>
            <a:buChar char="••"/>
          </a:pPr>
          <a:r>
            <a:rPr lang="es-MX" sz="2200" kern="1200" dirty="0" smtClean="0">
              <a:latin typeface="+mj-lt"/>
              <a:cs typeface="Arial" pitchFamily="34" charset="0"/>
            </a:rPr>
            <a:t>Art 1 Los recursos públicos deberán realizarse con criterios de legalidad, honestidad, eficiencia, eficacia, economía, racionalidad, austeridad, transparencia, control, rendición de cuentas y equidad de género.</a:t>
          </a:r>
          <a:endParaRPr lang="es-MX" sz="2200" kern="1200" dirty="0" smtClean="0">
            <a:latin typeface="+mj-lt"/>
            <a:cs typeface="Arial" pitchFamily="34" charset="0"/>
          </a:endParaRPr>
        </a:p>
      </dsp:txBody>
      <dsp:txXfrm>
        <a:off x="0" y="3629994"/>
        <a:ext cx="7927210" cy="162287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EB841A-69B8-4B8A-9194-7E154559CF79}">
      <dsp:nvSpPr>
        <dsp:cNvPr id="0" name=""/>
        <dsp:cNvSpPr/>
      </dsp:nvSpPr>
      <dsp:spPr>
        <a:xfrm>
          <a:off x="0" y="455576"/>
          <a:ext cx="7927210" cy="1216800"/>
        </a:xfrm>
        <a:prstGeom prst="roundRect">
          <a:avLst/>
        </a:prstGeom>
        <a:solidFill>
          <a:schemeClr val="bg2">
            <a:lumMod val="5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s-MX" sz="2200" kern="1200" dirty="0" smtClean="0">
              <a:latin typeface="+mj-lt"/>
              <a:cs typeface="Arial" pitchFamily="34" charset="0"/>
            </a:rPr>
            <a:t>Ley Federal de Presupuesto y Responsabilidad Hacendaria</a:t>
          </a:r>
          <a:endParaRPr lang="es-MX" sz="2200" kern="1200" dirty="0" smtClean="0">
            <a:latin typeface="+mj-lt"/>
          </a:endParaRPr>
        </a:p>
      </dsp:txBody>
      <dsp:txXfrm>
        <a:off x="59399" y="514975"/>
        <a:ext cx="7808412" cy="1098002"/>
      </dsp:txXfrm>
    </dsp:sp>
    <dsp:sp modelId="{FD785536-DF11-4615-9762-68302CF87CAF}">
      <dsp:nvSpPr>
        <dsp:cNvPr id="0" name=""/>
        <dsp:cNvSpPr/>
      </dsp:nvSpPr>
      <dsp:spPr>
        <a:xfrm>
          <a:off x="0" y="1672376"/>
          <a:ext cx="7927210" cy="3296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1689" tIns="27940" rIns="156464" bIns="27940" numCol="1" spcCol="1270" anchor="t" anchorCtr="0">
          <a:noAutofit/>
        </a:bodyPr>
        <a:lstStyle/>
        <a:p>
          <a:pPr marL="228600" lvl="1" indent="-228600" algn="l" defTabSz="977900">
            <a:lnSpc>
              <a:spcPct val="90000"/>
            </a:lnSpc>
            <a:spcBef>
              <a:spcPct val="0"/>
            </a:spcBef>
            <a:spcAft>
              <a:spcPct val="20000"/>
            </a:spcAft>
            <a:buChar char="••"/>
          </a:pPr>
          <a:r>
            <a:rPr lang="es-MX" sz="2200" kern="1200" dirty="0" smtClean="0">
              <a:latin typeface="+mj-lt"/>
              <a:cs typeface="Arial" pitchFamily="34" charset="0"/>
            </a:rPr>
            <a:t>Art 28 El proyecto de presupuesto de Egresos se presentará y aprobará cuando menos, con forme a la siguiente clasificación:</a:t>
          </a:r>
          <a:endParaRPr lang="es-MX" sz="2200" kern="1200" dirty="0" smtClean="0">
            <a:latin typeface="+mj-lt"/>
            <a:cs typeface="Arial" pitchFamily="34" charset="0"/>
          </a:endParaRPr>
        </a:p>
        <a:p>
          <a:pPr marL="228600" lvl="1" indent="-228600" algn="l" defTabSz="977900">
            <a:lnSpc>
              <a:spcPct val="90000"/>
            </a:lnSpc>
            <a:spcBef>
              <a:spcPct val="0"/>
            </a:spcBef>
            <a:spcAft>
              <a:spcPct val="20000"/>
            </a:spcAft>
            <a:buChar char="••"/>
          </a:pPr>
          <a:endParaRPr lang="es-MX" sz="2200" kern="1200" dirty="0" smtClean="0">
            <a:latin typeface="+mj-lt"/>
            <a:cs typeface="Arial" pitchFamily="34" charset="0"/>
          </a:endParaRPr>
        </a:p>
        <a:p>
          <a:pPr marL="457200" lvl="2" indent="-228600" algn="l" defTabSz="977900">
            <a:lnSpc>
              <a:spcPct val="90000"/>
            </a:lnSpc>
            <a:spcBef>
              <a:spcPct val="0"/>
            </a:spcBef>
            <a:spcAft>
              <a:spcPct val="20000"/>
            </a:spcAft>
            <a:buChar char="••"/>
          </a:pPr>
          <a:r>
            <a:rPr lang="es-MX" sz="2200" kern="1200" dirty="0" smtClean="0">
              <a:latin typeface="+mj-lt"/>
              <a:cs typeface="Arial" pitchFamily="34" charset="0"/>
            </a:rPr>
            <a:t>Administrativa</a:t>
          </a:r>
          <a:endParaRPr lang="es-MX" sz="2200" kern="1200" dirty="0" smtClean="0">
            <a:latin typeface="+mj-lt"/>
            <a:cs typeface="Arial" pitchFamily="34" charset="0"/>
          </a:endParaRPr>
        </a:p>
        <a:p>
          <a:pPr marL="457200" lvl="2" indent="-228600" algn="l" defTabSz="977900">
            <a:lnSpc>
              <a:spcPct val="90000"/>
            </a:lnSpc>
            <a:spcBef>
              <a:spcPct val="0"/>
            </a:spcBef>
            <a:spcAft>
              <a:spcPct val="20000"/>
            </a:spcAft>
            <a:buChar char="••"/>
          </a:pPr>
          <a:r>
            <a:rPr lang="es-MX" sz="2200" kern="1200" dirty="0" smtClean="0">
              <a:latin typeface="+mj-lt"/>
              <a:cs typeface="Arial" pitchFamily="34" charset="0"/>
            </a:rPr>
            <a:t>Funcional y programática</a:t>
          </a:r>
          <a:endParaRPr lang="es-MX" sz="2200" kern="1200" dirty="0" smtClean="0">
            <a:latin typeface="+mj-lt"/>
            <a:cs typeface="Arial" pitchFamily="34" charset="0"/>
          </a:endParaRPr>
        </a:p>
        <a:p>
          <a:pPr marL="457200" lvl="2" indent="-228600" algn="l" defTabSz="977900">
            <a:lnSpc>
              <a:spcPct val="90000"/>
            </a:lnSpc>
            <a:spcBef>
              <a:spcPct val="0"/>
            </a:spcBef>
            <a:spcAft>
              <a:spcPct val="20000"/>
            </a:spcAft>
            <a:buChar char="••"/>
          </a:pPr>
          <a:r>
            <a:rPr lang="es-MX" sz="2200" kern="1200" dirty="0" smtClean="0">
              <a:latin typeface="+mj-lt"/>
              <a:cs typeface="Arial" pitchFamily="34" charset="0"/>
            </a:rPr>
            <a:t>Económica</a:t>
          </a:r>
          <a:endParaRPr lang="es-MX" sz="2200" kern="1200" dirty="0" smtClean="0">
            <a:latin typeface="+mj-lt"/>
            <a:cs typeface="Arial" pitchFamily="34" charset="0"/>
          </a:endParaRPr>
        </a:p>
        <a:p>
          <a:pPr marL="457200" lvl="2" indent="-228600" algn="l" defTabSz="977900">
            <a:lnSpc>
              <a:spcPct val="90000"/>
            </a:lnSpc>
            <a:spcBef>
              <a:spcPct val="0"/>
            </a:spcBef>
            <a:spcAft>
              <a:spcPct val="20000"/>
            </a:spcAft>
            <a:buChar char="••"/>
          </a:pPr>
          <a:r>
            <a:rPr lang="es-MX" sz="2200" kern="1200" dirty="0" smtClean="0">
              <a:latin typeface="+mj-lt"/>
              <a:cs typeface="Arial" pitchFamily="34" charset="0"/>
            </a:rPr>
            <a:t>Geográfica</a:t>
          </a:r>
          <a:endParaRPr lang="es-MX" sz="2200" kern="1200" dirty="0" smtClean="0">
            <a:latin typeface="+mj-lt"/>
            <a:cs typeface="Arial" pitchFamily="34" charset="0"/>
          </a:endParaRPr>
        </a:p>
        <a:p>
          <a:pPr marL="457200" lvl="2" indent="-228600" algn="l" defTabSz="977900">
            <a:lnSpc>
              <a:spcPct val="90000"/>
            </a:lnSpc>
            <a:spcBef>
              <a:spcPct val="0"/>
            </a:spcBef>
            <a:spcAft>
              <a:spcPct val="20000"/>
            </a:spcAft>
            <a:buChar char="••"/>
          </a:pPr>
          <a:r>
            <a:rPr lang="es-MX" sz="2200" kern="1200" dirty="0" smtClean="0">
              <a:latin typeface="+mj-lt"/>
              <a:cs typeface="Arial" pitchFamily="34" charset="0"/>
            </a:rPr>
            <a:t>Género (base y destino)</a:t>
          </a:r>
          <a:endParaRPr lang="es-MX" sz="2200" kern="1200" dirty="0" smtClean="0">
            <a:latin typeface="+mj-lt"/>
            <a:cs typeface="Arial" pitchFamily="34" charset="0"/>
          </a:endParaRPr>
        </a:p>
      </dsp:txBody>
      <dsp:txXfrm>
        <a:off x="0" y="1672376"/>
        <a:ext cx="7927210" cy="3296475"/>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13.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9/3/layout/SpiralPicture">
  <dgm:title val=""/>
  <dgm:desc val=""/>
  <dgm:catLst>
    <dgm:cat type="picture" pri="4000"/>
    <dgm:cat type="pictureconvert" pri="4000"/>
  </dgm:catLst>
  <dgm:sampData>
    <dgm:dataModel>
      <dgm:ptLst>
        <dgm:pt modelId="0" type="doc"/>
        <dgm:pt modelId="1"/>
        <dgm:pt modelId="2"/>
        <dgm:pt modelId="3"/>
        <dgm:pt modelId="4"/>
        <dgm:pt modelId="5"/>
      </dgm:ptLst>
      <dgm:cxnLst>
        <dgm:cxn modelId="11" srcId="0" destId="1" srcOrd="0" destOrd="0"/>
        <dgm:cxn modelId="12" srcId="0" destId="2" srcOrd="0" destOrd="0"/>
        <dgm:cxn modelId="13" srcId="0" destId="3" srcOrd="0" destOrd="0"/>
        <dgm:cxn modelId="14" srcId="0" destId="4" srcOrd="0" destOrd="0"/>
        <dgm:cxn modelId="15" srcId="0" destId="5" srcOrd="0" destOrd="0"/>
      </dgm:cxnLst>
      <dgm:bg/>
      <dgm:whole/>
    </dgm:dataModel>
  </dgm:sampData>
  <dgm:styleData useDef="1">
    <dgm:dataModel>
      <dgm:ptLst/>
      <dgm:bg/>
      <dgm:whole/>
    </dgm:dataModel>
  </dgm:styleData>
  <dgm:clrData useDef="1">
    <dgm:dataModel>
      <dgm:ptLst/>
      <dgm:bg/>
      <dgm:whole/>
    </dgm:dataModel>
  </dgm:clrData>
  <dgm:layoutNode name="Name0">
    <dgm:varLst>
      <dgm:chMax val="5"/>
      <dgm:dir/>
    </dgm:varLst>
    <dgm:alg type="composite">
      <dgm:param type="ar" val="1.515"/>
    </dgm:alg>
    <dgm:shape xmlns:r="http://schemas.openxmlformats.org/officeDocument/2006/relationships" r:blip="">
      <dgm:adjLst/>
    </dgm:shape>
    <dgm:constrLst>
      <dgm:constr type="w" for="ch" forName="picts" refType="w"/>
      <dgm:constr type="h" for="ch" forName="picts" refType="h" fact="0.93"/>
      <dgm:constr type="b" for="ch" forName="txLine" refType="h"/>
      <dgm:constr type="w" for="ch" forName="txLine" refType="w"/>
      <dgm:constr type="h" for="ch" forName="txLine" refType="h" fact="0.07"/>
      <dgm:constr type="userD" for="des" refType="h" fact="0.016"/>
    </dgm:constrLst>
    <dgm:forEach name="Name1" axis="self" ptType="parTrans">
      <dgm:forEach name="Name2" axis="self" ptType="sibTrans" st="2">
        <dgm:forEach name="imageRepeat" axis="self">
          <dgm:layoutNode name="imageRepeatNode" styleLbl="alignNode1">
            <dgm:alg type="sp"/>
            <dgm:shape xmlns:r="http://schemas.openxmlformats.org/officeDocument/2006/relationships" type="rect" r:blip="" blipPhldr="1">
              <dgm:adjLst/>
            </dgm:shape>
            <dgm:presOf axis="self"/>
          </dgm:layoutNode>
        </dgm:forEach>
      </dgm:forEach>
    </dgm:forEach>
    <dgm:layoutNode name="picts">
      <dgm:alg type="composite"/>
      <dgm:shape xmlns:r="http://schemas.openxmlformats.org/officeDocument/2006/relationships" r:blip="">
        <dgm:adjLst/>
      </dgm:shape>
      <dgm:choose name="Name3">
        <dgm:if name="Name4" func="var" arg="dir" op="equ" val="norm">
          <dgm:constrLst>
            <dgm:constr type="userD"/>
            <dgm:constr type="w" for="ch" forName="space1" refType="h"/>
            <dgm:constr type="h" for="ch" forName="space1" refType="h"/>
            <dgm:constr type="r" for="ch" forName="space2" refType="w"/>
            <dgm:constr type="w" for="ch" forName="space2" refType="h" fact="0.608"/>
            <dgm:constr type="l" for="ch" forName="pictA1"/>
            <dgm:constr type="t" for="ch" forName="pictA1"/>
            <dgm:constr type="w" for="ch" forName="pictA1" refType="h"/>
            <dgm:constr type="h" for="ch" forName="pictA1" refType="h"/>
            <dgm:constr type="l" for="ch" forName="pictB1"/>
            <dgm:constr type="t" for="ch" forName="pictB1"/>
            <dgm:constr type="w" for="ch" forName="pictB1" refType="h"/>
            <dgm:constr type="h" for="ch" forName="pictB1" refType="h"/>
            <dgm:constr type="r" for="ch" forName="oneDotPict" refType="r" refFor="ch" refForName="pictA1"/>
            <dgm:constr type="b" for="ch" forName="oneDotPict" refType="b" refFor="ch" refForName="pictA1"/>
            <dgm:constr type="rOff" for="ch" forName="oneDotPict" refType="userD" fact="-1"/>
            <dgm:constr type="bOff" for="ch" forName="oneDotPict" refType="userD" fact="-1"/>
            <dgm:constr type="w" for="ch" forName="oneDotPict" refType="userD"/>
            <dgm:constr type="h" for="ch" forName="oneDotPict" refType="userD"/>
            <dgm:constr type="r" for="ch" forName="pictA2" refType="w"/>
            <dgm:constr type="t" for="ch" forName="pictA2"/>
            <dgm:constr type="w" for="ch" forName="pictA2" refType="h" fact="0.608"/>
            <dgm:constr type="h" for="ch" forName="pictA2" refType="h" fact="0.608"/>
            <dgm:constr type="r" for="ch" forName="pictB2" refType="w"/>
            <dgm:constr type="t" for="ch" forName="pictB2"/>
            <dgm:constr type="w" for="ch" forName="pictB2" refType="h" fact="0.608"/>
            <dgm:constr type="h" for="ch" forName="pictB2" refType="h" fact="0.608"/>
            <dgm:constr type="r" for="ch" forName="twoDotsPict" refType="r" refFor="ch" refForName="pictA2"/>
            <dgm:constr type="b" for="ch" forName="twoDotsPict" refType="b" refFor="ch" refForName="pictA2"/>
            <dgm:constr type="rOff" for="ch" forName="twoDotsPict" refType="userD" fact="-1"/>
            <dgm:constr type="bOff" for="ch" forName="twoDotsPict" refType="userD" fact="-1"/>
            <dgm:constr type="w" for="ch" forName="twoDotsPict" refType="userD" fact="2.5"/>
            <dgm:constr type="h" for="ch" forName="twoDotsPict" refType="userD"/>
            <dgm:constr type="r" for="ch" forName="pictA3" refType="w"/>
            <dgm:constr type="b" for="ch" forName="pictA3" refType="h"/>
            <dgm:constr type="w" for="ch" forName="pictA3" refType="h" fact="0.371"/>
            <dgm:constr type="h" for="ch" forName="pictA3" refType="h" fact="0.371"/>
            <dgm:constr type="r" for="ch" forName="pictB3" refType="w"/>
            <dgm:constr type="b" for="ch" forName="pictB3" refType="h"/>
            <dgm:constr type="w" for="ch" forName="pictB3" refType="h" fact="0.371"/>
            <dgm:constr type="h" for="ch" forName="pictB3" refType="h" fact="0.371"/>
            <dgm:constr type="r" for="ch" forName="threeDotsPict" refType="r" refFor="ch" refForName="pictA3"/>
            <dgm:constr type="b" for="ch" forName="threeDotsPict" refType="b" refFor="ch" refForName="pictA3"/>
            <dgm:constr type="rOff" for="ch" forName="threeDotsPict" refType="userD" fact="-1"/>
            <dgm:constr type="bOff" for="ch" forName="threeDotsPict" refType="userD" fact="-1"/>
            <dgm:constr type="w" for="ch" forName="threeDotsPict" refType="userD" fact="3.25"/>
            <dgm:constr type="h" for="ch" forName="threeDotsPict" refType="userD" fact="3.25"/>
            <dgm:constr type="l" for="ch" forName="pictA4" refType="l" refFor="ch" refForName="space2"/>
            <dgm:constr type="b" for="ch" forName="pictA4" refType="h"/>
            <dgm:constr type="w" for="ch" forName="pictA4" refType="h" fact="0.216"/>
            <dgm:constr type="h" for="ch" forName="pictA4" refType="h" fact="0.216"/>
            <dgm:constr type="l" for="ch" forName="pictB4" refType="l" refFor="ch" refForName="space2"/>
            <dgm:constr type="b" for="ch" forName="pictB4" refType="h"/>
            <dgm:constr type="w" for="ch" forName="pictB4" refType="h" fact="0.216"/>
            <dgm:constr type="h" for="ch" forName="pictB4" refType="h" fact="0.216"/>
            <dgm:constr type="r" for="ch" forName="fourDotsPict" refType="r" refFor="ch" refForName="pictA4"/>
            <dgm:constr type="b" for="ch" forName="fourDotsPict" refType="b" refFor="ch" refForName="pictA4"/>
            <dgm:constr type="rOff" for="ch" forName="fourDotsPict" refType="userD" fact="-1"/>
            <dgm:constr type="bOff" for="ch" forName="fourDotsPict" refType="userD" fact="-1"/>
            <dgm:constr type="w" for="ch" forName="fourDotsPict" refType="userD" fact="2.5"/>
            <dgm:constr type="h" for="ch" forName="fourDotsPict" refType="userD" fact="2.5"/>
            <dgm:constr type="l" for="ch" forName="pictA5" refType="l" refFor="ch" refForName="space2"/>
            <dgm:constr type="t" for="ch" forName="pictA5" refType="h" fact="0.629"/>
            <dgm:constr type="w" for="ch" forName="pictA5" refType="h" fact="0.216"/>
            <dgm:constr type="h" for="ch" forName="pictA5" refType="h" fact="0.133"/>
            <dgm:constr type="l" for="ch" forName="pictB5" refType="l" refFor="ch" refForName="space2"/>
            <dgm:constr type="t" for="ch" forName="pictB5" refType="h" fact="0.629"/>
            <dgm:constr type="w" for="ch" forName="pictB5" refType="h" fact="0.216"/>
            <dgm:constr type="h" for="ch" forName="pictB5" refType="h" fact="0.133"/>
            <dgm:constr type="r" for="ch" forName="fiveDotsPict" refType="r" refFor="ch" refForName="pictA5"/>
            <dgm:constr type="b" for="ch" forName="fiveDotsPict" refType="b" refFor="ch" refForName="pictA5"/>
            <dgm:constr type="rOff" for="ch" forName="fiveDotsPict" refType="userD" fact="-1"/>
            <dgm:constr type="bOff" for="ch" forName="fiveDotsPict" refType="userD" fact="-1"/>
            <dgm:constr type="w" for="ch" forName="fiveDotsPict" refType="userD" fact="3.25"/>
            <dgm:constr type="h" for="ch" forName="fiveDotsPict" refType="userD" fact="3.25"/>
          </dgm:constrLst>
        </dgm:if>
        <dgm:else name="Name5">
          <dgm:constrLst>
            <dgm:constr type="userD"/>
            <dgm:constr type="w" for="ch" forName="space1" refType="h"/>
            <dgm:constr type="h" for="ch" forName="space1" refType="h"/>
            <dgm:constr type="l" for="ch" forName="space2"/>
            <dgm:constr type="w" for="ch" forName="space2" refType="h" fact="0.608"/>
            <dgm:constr type="r" for="ch" forName="pictA1" refType="w"/>
            <dgm:constr type="t" for="ch" forName="pictA1"/>
            <dgm:constr type="w" for="ch" forName="pictA1" refType="h"/>
            <dgm:constr type="h" for="ch" forName="pictA1" refType="h"/>
            <dgm:constr type="r" for="ch" forName="pictB1" refType="w"/>
            <dgm:constr type="t" for="ch" forName="pictB1"/>
            <dgm:constr type="w" for="ch" forName="pictB1" refType="h"/>
            <dgm:constr type="h" for="ch" forName="pictB1" refType="h"/>
            <dgm:constr type="r" for="ch" forName="oneDotPict" refType="r" refFor="ch" refForName="pictA1"/>
            <dgm:constr type="b" for="ch" forName="oneDotPict" refType="b" refFor="ch" refForName="pictA1"/>
            <dgm:constr type="rOff" for="ch" forName="oneDotPict" refType="userD" fact="-1"/>
            <dgm:constr type="bOff" for="ch" forName="oneDotPict" refType="userD" fact="-1"/>
            <dgm:constr type="w" for="ch" forName="oneDotPict" refType="userD"/>
            <dgm:constr type="h" for="ch" forName="oneDotPict" refType="userD"/>
            <dgm:constr type="l" for="ch" forName="pictA2"/>
            <dgm:constr type="t" for="ch" forName="pictA2"/>
            <dgm:constr type="w" for="ch" forName="pictA2" refType="h" fact="0.608"/>
            <dgm:constr type="h" for="ch" forName="pictA2" refType="h" fact="0.608"/>
            <dgm:constr type="l" for="ch" forName="pictB2"/>
            <dgm:constr type="t" for="ch" forName="pictB2"/>
            <dgm:constr type="w" for="ch" forName="pictB2" refType="h" fact="0.608"/>
            <dgm:constr type="h" for="ch" forName="pictB2" refType="h" fact="0.608"/>
            <dgm:constr type="r" for="ch" forName="twoDotsPict" refType="r" refFor="ch" refForName="pictA2"/>
            <dgm:constr type="b" for="ch" forName="twoDotsPict" refType="b" refFor="ch" refForName="pictA2"/>
            <dgm:constr type="rOff" for="ch" forName="twoDotsPict" refType="userD" fact="-1"/>
            <dgm:constr type="bOff" for="ch" forName="twoDotsPict" refType="userD" fact="-1"/>
            <dgm:constr type="w" for="ch" forName="twoDotsPict" refType="userD" fact="2.5"/>
            <dgm:constr type="h" for="ch" forName="twoDotsPict" refType="userD"/>
            <dgm:constr type="l" for="ch" forName="pictA3"/>
            <dgm:constr type="b" for="ch" forName="pictA3" refType="h"/>
            <dgm:constr type="w" for="ch" forName="pictA3" refType="h" fact="0.371"/>
            <dgm:constr type="h" for="ch" forName="pictA3" refType="h" fact="0.371"/>
            <dgm:constr type="l" for="ch" forName="pictB3"/>
            <dgm:constr type="b" for="ch" forName="pictB3" refType="h"/>
            <dgm:constr type="w" for="ch" forName="pictB3" refType="h" fact="0.371"/>
            <dgm:constr type="h" for="ch" forName="pictB3" refType="h" fact="0.371"/>
            <dgm:constr type="r" for="ch" forName="threeDotsPict" refType="r" refFor="ch" refForName="pictA3"/>
            <dgm:constr type="b" for="ch" forName="threeDotsPict" refType="b" refFor="ch" refForName="pictA3"/>
            <dgm:constr type="rOff" for="ch" forName="threeDotsPict" refType="userD" fact="-1"/>
            <dgm:constr type="bOff" for="ch" forName="threeDotsPict" refType="userD" fact="-1"/>
            <dgm:constr type="w" for="ch" forName="threeDotsPict" refType="userD" fact="3.25"/>
            <dgm:constr type="h" for="ch" forName="threeDotsPict" refType="userD" fact="3.25"/>
            <dgm:constr type="r" for="ch" forName="pictA4" refType="r" refFor="ch" refForName="space2"/>
            <dgm:constr type="b" for="ch" forName="pictA4" refType="h"/>
            <dgm:constr type="w" for="ch" forName="pictA4" refType="h" fact="0.216"/>
            <dgm:constr type="h" for="ch" forName="pictA4" refType="h" fact="0.216"/>
            <dgm:constr type="r" for="ch" forName="pictB4" refType="r" refFor="ch" refForName="space2"/>
            <dgm:constr type="b" for="ch" forName="pictB4" refType="h"/>
            <dgm:constr type="w" for="ch" forName="pictB4" refType="h" fact="0.216"/>
            <dgm:constr type="h" for="ch" forName="pictB4" refType="h" fact="0.216"/>
            <dgm:constr type="r" for="ch" forName="fourDotsPict" refType="r" refFor="ch" refForName="pictA4"/>
            <dgm:constr type="b" for="ch" forName="fourDotsPict" refType="b" refFor="ch" refForName="pictA4"/>
            <dgm:constr type="rOff" for="ch" forName="fourDotsPict" refType="userD" fact="-1"/>
            <dgm:constr type="bOff" for="ch" forName="fourDotsPict" refType="userD" fact="-1"/>
            <dgm:constr type="w" for="ch" forName="fourDotsPict" refType="userD" fact="2.5"/>
            <dgm:constr type="h" for="ch" forName="fourDotsPict" refType="userD" fact="2.5"/>
            <dgm:constr type="r" for="ch" forName="pictA5" refType="r" refFor="ch" refForName="space2"/>
            <dgm:constr type="t" for="ch" forName="pictA5" refType="h" fact="0.629"/>
            <dgm:constr type="w" for="ch" forName="pictA5" refType="h" fact="0.216"/>
            <dgm:constr type="h" for="ch" forName="pictA5" refType="h" fact="0.133"/>
            <dgm:constr type="r" for="ch" forName="pictB5" refType="r" refFor="ch" refForName="space2"/>
            <dgm:constr type="t" for="ch" forName="pictB5" refType="h" fact="0.629"/>
            <dgm:constr type="w" for="ch" forName="pictB5" refType="h" fact="0.216"/>
            <dgm:constr type="h" for="ch" forName="pictB5" refType="h" fact="0.133"/>
            <dgm:constr type="r" for="ch" forName="fiveDotsPict" refType="r" refFor="ch" refForName="pictA5"/>
            <dgm:constr type="b" for="ch" forName="fiveDotsPict" refType="b" refFor="ch" refForName="pictA5"/>
            <dgm:constr type="rOff" for="ch" forName="fiveDotsPict" refType="userD" fact="-1"/>
            <dgm:constr type="bOff" for="ch" forName="fiveDotsPict" refType="userD" fact="-1"/>
            <dgm:constr type="w" for="ch" forName="fiveDotsPict" refType="userD" fact="3.25"/>
            <dgm:constr type="h" for="ch" forName="fiveDotsPict" refType="userD" fact="3.25"/>
          </dgm:constrLst>
        </dgm:else>
      </dgm:choose>
      <dgm:layoutNode name="space1">
        <dgm:alg type="sp"/>
        <dgm:shape xmlns:r="http://schemas.openxmlformats.org/officeDocument/2006/relationships" r:blip="">
          <dgm:adjLst/>
        </dgm:shape>
      </dgm:layoutNode>
      <dgm:layoutNode name="space2">
        <dgm:alg type="sp"/>
        <dgm:shape xmlns:r="http://schemas.openxmlformats.org/officeDocument/2006/relationships" r:blip="">
          <dgm:adjLst/>
        </dgm:shape>
      </dgm:layoutNode>
      <dgm:choose name="Name6">
        <dgm:if name="Name7" axis="ch" ptType="node" func="cnt" op="gte" val="1">
          <dgm:forEach name="Name8" axis="ch" ptType="sibTrans" hideLastTrans="0" cnt="1">
            <dgm:layoutNode name="pictA1">
              <dgm:alg type="sp"/>
              <dgm:shape xmlns:r="http://schemas.openxmlformats.org/officeDocument/2006/relationships" r:blip="">
                <dgm:adjLst/>
              </dgm:shape>
              <dgm:presOf/>
              <dgm:forEach name="Name9" ref="imageRepeat"/>
            </dgm:layoutNode>
            <dgm:layoutNode name="oneDotPict">
              <dgm:alg type="composite"/>
              <dgm:shape xmlns:r="http://schemas.openxmlformats.org/officeDocument/2006/relationships" r:blip="">
                <dgm:adjLst/>
              </dgm:shape>
              <dgm:presOf/>
              <dgm:constrLst>
                <dgm:constr type="userD"/>
                <dgm:constr type="w" for="ch" forName="dotPict_11" refType="userD"/>
                <dgm:constr type="h" for="ch" forName="dotPict_11" refType="userD"/>
              </dgm:constrLst>
              <dgm:layoutNode name="dotPict_11" styleLbl="solidFgAcc1">
                <dgm:alg type="sp"/>
                <dgm:shape xmlns:r="http://schemas.openxmlformats.org/officeDocument/2006/relationships" type="ellipse" r:blip="">
                  <dgm:adjLst/>
                </dgm:shape>
                <dgm:presOf/>
              </dgm:layoutNode>
            </dgm:layoutNode>
          </dgm:forEach>
        </dgm:if>
        <dgm:else name="Name10">
          <dgm:layoutNode name="pictB1" styleLbl="alignNode1">
            <dgm:alg type="sp"/>
            <dgm:shape xmlns:r="http://schemas.openxmlformats.org/officeDocument/2006/relationships" type="rect" r:blip="">
              <dgm:adjLst/>
            </dgm:shape>
            <dgm:presOf/>
          </dgm:layoutNode>
        </dgm:else>
      </dgm:choose>
      <dgm:choose name="Name11">
        <dgm:if name="Name12" axis="ch" ptType="node" func="cnt" op="gte" val="2">
          <dgm:forEach name="Name13" axis="ch" ptType="sibTrans" hideLastTrans="0" st="2" cnt="1">
            <dgm:layoutNode name="pictA2">
              <dgm:alg type="sp"/>
              <dgm:shape xmlns:r="http://schemas.openxmlformats.org/officeDocument/2006/relationships" r:blip="">
                <dgm:adjLst/>
              </dgm:shape>
              <dgm:presOf/>
              <dgm:forEach name="Name14" ref="imageRepeat"/>
            </dgm:layoutNode>
            <dgm:layoutNode name="twoDotsPict">
              <dgm:alg type="composite"/>
              <dgm:shape xmlns:r="http://schemas.openxmlformats.org/officeDocument/2006/relationships" r:blip="">
                <dgm:adjLst/>
              </dgm:shape>
              <dgm:presOf/>
              <dgm:constrLst>
                <dgm:constr type="userD"/>
                <dgm:constr type="w" for="ch" forName="dotPict_21" refType="userD"/>
                <dgm:constr type="h" for="ch" forName="dotPict_21" refType="userD"/>
                <dgm:constr type="l" for="ch" forName="dotPict_22" refType="userD" fact="1.5"/>
                <dgm:constr type="w" for="ch" forName="dotPict_22" refType="userD"/>
                <dgm:constr type="h" for="ch" forName="dotPict_22" refType="userD"/>
              </dgm:constrLst>
              <dgm:layoutNode name="dotPict_21" styleLbl="solidFgAcc1">
                <dgm:alg type="sp"/>
                <dgm:shape xmlns:r="http://schemas.openxmlformats.org/officeDocument/2006/relationships" type="ellipse" r:blip="">
                  <dgm:adjLst/>
                </dgm:shape>
                <dgm:presOf/>
              </dgm:layoutNode>
              <dgm:layoutNode name="dotPict_22" styleLbl="solidFgAcc1">
                <dgm:alg type="sp"/>
                <dgm:shape xmlns:r="http://schemas.openxmlformats.org/officeDocument/2006/relationships" type="ellipse" r:blip="">
                  <dgm:adjLst/>
                </dgm:shape>
                <dgm:presOf/>
              </dgm:layoutNode>
            </dgm:layoutNode>
          </dgm:forEach>
        </dgm:if>
        <dgm:else name="Name15">
          <dgm:layoutNode name="pictB2" styleLbl="alignNode1">
            <dgm:alg type="sp"/>
            <dgm:shape xmlns:r="http://schemas.openxmlformats.org/officeDocument/2006/relationships" type="rect" r:blip="">
              <dgm:adjLst/>
            </dgm:shape>
            <dgm:presOf/>
          </dgm:layoutNode>
        </dgm:else>
      </dgm:choose>
      <dgm:choose name="Name16">
        <dgm:if name="Name17" axis="ch" ptType="node" func="cnt" op="gte" val="3">
          <dgm:forEach name="Name18" axis="ch" ptType="sibTrans" hideLastTrans="0" st="3" cnt="1">
            <dgm:layoutNode name="pictA3">
              <dgm:alg type="sp"/>
              <dgm:shape xmlns:r="http://schemas.openxmlformats.org/officeDocument/2006/relationships" r:blip="">
                <dgm:adjLst/>
              </dgm:shape>
              <dgm:presOf/>
              <dgm:forEach name="Name19" ref="imageRepeat"/>
            </dgm:layoutNode>
            <dgm:layoutNode name="threeDotsPict">
              <dgm:alg type="composite"/>
              <dgm:shape xmlns:r="http://schemas.openxmlformats.org/officeDocument/2006/relationships" r:blip="">
                <dgm:adjLst/>
              </dgm:shape>
              <dgm:presOf/>
              <dgm:constrLst>
                <dgm:constr type="userD"/>
                <dgm:constr type="l" for="ch" forName="dotPict_31"/>
                <dgm:constr type="t" for="ch" forName="dotPict_31" refType="userD" fact="2.25"/>
                <dgm:constr type="w" for="ch" forName="dotPict_31" refType="userD"/>
                <dgm:constr type="h" for="ch" forName="dotPict_31" refType="userD"/>
                <dgm:constr type="l" for="ch" forName="dotPict_32" refType="userD" fact="1.125"/>
                <dgm:constr type="t" for="ch" forName="dotPict_32" refType="userD" fact="1.125"/>
                <dgm:constr type="w" for="ch" forName="dotPict_32" refType="userD"/>
                <dgm:constr type="h" for="ch" forName="dotPict_32" refType="userD"/>
                <dgm:constr type="l" for="ch" forName="dotPict_33" refType="userD" fact="2.25"/>
                <dgm:constr type="t" for="ch" forName="dotPict_33"/>
                <dgm:constr type="w" for="ch" forName="dotPict_33" refType="userD"/>
                <dgm:constr type="h" for="ch" forName="dotPict_33" refType="userD"/>
              </dgm:constrLst>
              <dgm:layoutNode name="dotPict_31" styleLbl="solidFgAcc1">
                <dgm:alg type="sp"/>
                <dgm:shape xmlns:r="http://schemas.openxmlformats.org/officeDocument/2006/relationships" type="ellipse" r:blip="">
                  <dgm:adjLst/>
                </dgm:shape>
                <dgm:presOf/>
              </dgm:layoutNode>
              <dgm:layoutNode name="dotPict_32" styleLbl="solidFgAcc1">
                <dgm:alg type="sp"/>
                <dgm:shape xmlns:r="http://schemas.openxmlformats.org/officeDocument/2006/relationships" type="ellipse" r:blip="">
                  <dgm:adjLst/>
                </dgm:shape>
                <dgm:presOf/>
              </dgm:layoutNode>
              <dgm:layoutNode name="dotPict_33" styleLbl="solidFgAcc1">
                <dgm:alg type="sp"/>
                <dgm:shape xmlns:r="http://schemas.openxmlformats.org/officeDocument/2006/relationships" type="ellipse" r:blip="">
                  <dgm:adjLst/>
                </dgm:shape>
                <dgm:presOf/>
              </dgm:layoutNode>
            </dgm:layoutNode>
          </dgm:forEach>
        </dgm:if>
        <dgm:else name="Name20">
          <dgm:layoutNode name="pictB3" styleLbl="alignNode1">
            <dgm:alg type="sp"/>
            <dgm:shape xmlns:r="http://schemas.openxmlformats.org/officeDocument/2006/relationships" type="rect" r:blip="">
              <dgm:adjLst/>
            </dgm:shape>
            <dgm:presOf/>
          </dgm:layoutNode>
        </dgm:else>
      </dgm:choose>
      <dgm:choose name="Name21">
        <dgm:if name="Name22" axis="ch" ptType="node" func="cnt" op="gte" val="4">
          <dgm:forEach name="Name23" axis="ch" ptType="sibTrans" hideLastTrans="0" st="4" cnt="1">
            <dgm:layoutNode name="pictA4">
              <dgm:alg type="sp"/>
              <dgm:shape xmlns:r="http://schemas.openxmlformats.org/officeDocument/2006/relationships" r:blip="">
                <dgm:adjLst/>
              </dgm:shape>
              <dgm:presOf/>
              <dgm:forEach name="Name24" ref="imageRepeat"/>
            </dgm:layoutNode>
            <dgm:layoutNode name="fourDotsPict">
              <dgm:alg type="composite"/>
              <dgm:shape xmlns:r="http://schemas.openxmlformats.org/officeDocument/2006/relationships" r:blip="">
                <dgm:adjLst/>
              </dgm:shape>
              <dgm:presOf/>
              <dgm:constrLst>
                <dgm:constr type="userD"/>
                <dgm:constr type="w" for="ch" forName="dotPict_41" refType="userD"/>
                <dgm:constr type="h" for="ch" forName="dotPict_41" refType="userD"/>
                <dgm:constr type="l" for="ch" forName="dotPict_42" refType="userD" fact="1.5"/>
                <dgm:constr type="w" for="ch" forName="dotPict_42" refType="userD"/>
                <dgm:constr type="h" for="ch" forName="dotPict_42" refType="userD"/>
                <dgm:constr type="t" for="ch" forName="dotPict_43" refType="userD" fact="1.5"/>
                <dgm:constr type="w" for="ch" forName="dotPict_43" refType="userD"/>
                <dgm:constr type="h" for="ch" forName="dotPict_43" refType="userD"/>
                <dgm:constr type="l" for="ch" forName="dotPict_44" refType="userD" fact="1.5"/>
                <dgm:constr type="t" for="ch" forName="dotPict_44" refType="userD" fact="1.5"/>
                <dgm:constr type="w" for="ch" forName="dotPict_44" refType="userD"/>
                <dgm:constr type="h" for="ch" forName="dotPict_44" refType="userD"/>
              </dgm:constrLst>
              <dgm:layoutNode name="dotPict_41" styleLbl="solidFgAcc1">
                <dgm:alg type="sp"/>
                <dgm:shape xmlns:r="http://schemas.openxmlformats.org/officeDocument/2006/relationships" type="ellipse" r:blip="">
                  <dgm:adjLst/>
                </dgm:shape>
                <dgm:presOf/>
              </dgm:layoutNode>
              <dgm:layoutNode name="dotPict_42" styleLbl="solidFgAcc1">
                <dgm:alg type="sp"/>
                <dgm:shape xmlns:r="http://schemas.openxmlformats.org/officeDocument/2006/relationships" type="ellipse" r:blip="">
                  <dgm:adjLst/>
                </dgm:shape>
                <dgm:presOf/>
              </dgm:layoutNode>
              <dgm:layoutNode name="dotPict_43" styleLbl="solidFgAcc1">
                <dgm:alg type="sp"/>
                <dgm:shape xmlns:r="http://schemas.openxmlformats.org/officeDocument/2006/relationships" type="ellipse" r:blip="">
                  <dgm:adjLst/>
                </dgm:shape>
                <dgm:presOf/>
              </dgm:layoutNode>
              <dgm:layoutNode name="dotPict_44" styleLbl="solidFgAcc1">
                <dgm:alg type="sp"/>
                <dgm:shape xmlns:r="http://schemas.openxmlformats.org/officeDocument/2006/relationships" type="ellipse" r:blip="">
                  <dgm:adjLst/>
                </dgm:shape>
                <dgm:presOf/>
              </dgm:layoutNode>
            </dgm:layoutNode>
          </dgm:forEach>
        </dgm:if>
        <dgm:else name="Name25">
          <dgm:layoutNode name="pictB4" styleLbl="alignNode1">
            <dgm:alg type="sp"/>
            <dgm:shape xmlns:r="http://schemas.openxmlformats.org/officeDocument/2006/relationships" type="rect" r:blip="">
              <dgm:adjLst/>
            </dgm:shape>
            <dgm:presOf/>
          </dgm:layoutNode>
        </dgm:else>
      </dgm:choose>
      <dgm:choose name="Name26">
        <dgm:if name="Name27" axis="ch" ptType="node" func="cnt" op="gte" val="5">
          <dgm:forEach name="Name28" axis="ch" ptType="sibTrans" hideLastTrans="0" st="5" cnt="1">
            <dgm:layoutNode name="pictA5">
              <dgm:alg type="sp"/>
              <dgm:shape xmlns:r="http://schemas.openxmlformats.org/officeDocument/2006/relationships" r:blip="">
                <dgm:adjLst/>
              </dgm:shape>
              <dgm:presOf/>
              <dgm:forEach name="Name29" ref="imageRepeat"/>
            </dgm:layoutNode>
            <dgm:layoutNode name="fiveDotsPict">
              <dgm:alg type="composite"/>
              <dgm:shape xmlns:r="http://schemas.openxmlformats.org/officeDocument/2006/relationships" r:blip="">
                <dgm:adjLst/>
              </dgm:shape>
              <dgm:presOf/>
              <dgm:constrLst>
                <dgm:constr type="userD"/>
                <dgm:constr type="l" for="ch" forName="dotPict_51"/>
                <dgm:constr type="t" for="ch" forName="dotPict_51" refType="userD" fact="2.25"/>
                <dgm:constr type="w" for="ch" forName="dotPict_51" refType="userD"/>
                <dgm:constr type="h" for="ch" forName="dotPict_51" refType="userD"/>
                <dgm:constr type="l" for="ch" forName="dotPict_52" refType="userD" fact="1.125"/>
                <dgm:constr type="t" for="ch" forName="dotPict_52" refType="userD" fact="1.125"/>
                <dgm:constr type="w" for="ch" forName="dotPict_52" refType="userD"/>
                <dgm:constr type="h" for="ch" forName="dotPict_52" refType="userD"/>
                <dgm:constr type="l" for="ch" forName="dotPict_53" refType="userD" fact="2.25"/>
                <dgm:constr type="t" for="ch" forName="dotPict_53"/>
                <dgm:constr type="w" for="ch" forName="dotPict_53" refType="userD"/>
                <dgm:constr type="h" for="ch" forName="dotPict_53" refType="userD"/>
                <dgm:constr type="l" for="ch" forName="dotPict_54"/>
                <dgm:constr type="t" for="ch" forName="dotPict_54"/>
                <dgm:constr type="w" for="ch" forName="dotPict_54" refType="userD"/>
                <dgm:constr type="h" for="ch" forName="dotPict_54" refType="userD"/>
                <dgm:constr type="l" for="ch" forName="dotPict_55" refType="userD" fact="2.25"/>
                <dgm:constr type="t" for="ch" forName="dotPict_55" refType="userD" fact="2.25"/>
                <dgm:constr type="w" for="ch" forName="dotPict_55" refType="userD"/>
                <dgm:constr type="h" for="ch" forName="dotPict_55" refType="userD"/>
              </dgm:constrLst>
              <dgm:layoutNode name="dotPict_51" styleLbl="solidFgAcc1">
                <dgm:alg type="sp"/>
                <dgm:shape xmlns:r="http://schemas.openxmlformats.org/officeDocument/2006/relationships" type="ellipse" r:blip="">
                  <dgm:adjLst/>
                </dgm:shape>
                <dgm:presOf/>
              </dgm:layoutNode>
              <dgm:layoutNode name="dotPict_52" styleLbl="solidFgAcc1">
                <dgm:alg type="sp"/>
                <dgm:shape xmlns:r="http://schemas.openxmlformats.org/officeDocument/2006/relationships" type="ellipse" r:blip="">
                  <dgm:adjLst/>
                </dgm:shape>
                <dgm:presOf/>
              </dgm:layoutNode>
              <dgm:layoutNode name="dotPict_53" styleLbl="solidFgAcc1">
                <dgm:alg type="sp"/>
                <dgm:shape xmlns:r="http://schemas.openxmlformats.org/officeDocument/2006/relationships" type="ellipse" r:blip="">
                  <dgm:adjLst/>
                </dgm:shape>
                <dgm:presOf/>
              </dgm:layoutNode>
              <dgm:layoutNode name="dotPict_54" styleLbl="solidFgAcc1">
                <dgm:alg type="sp"/>
                <dgm:shape xmlns:r="http://schemas.openxmlformats.org/officeDocument/2006/relationships" type="ellipse" r:blip="">
                  <dgm:adjLst/>
                </dgm:shape>
                <dgm:presOf/>
              </dgm:layoutNode>
              <dgm:layoutNode name="dotPict_55" styleLbl="solidFgAcc1">
                <dgm:alg type="sp"/>
                <dgm:shape xmlns:r="http://schemas.openxmlformats.org/officeDocument/2006/relationships" type="ellipse" r:blip="">
                  <dgm:adjLst/>
                </dgm:shape>
                <dgm:presOf/>
              </dgm:layoutNode>
            </dgm:layoutNode>
          </dgm:forEach>
        </dgm:if>
        <dgm:else name="Name30">
          <dgm:layoutNode name="pictB5" styleLbl="alignNode1">
            <dgm:alg type="sp"/>
            <dgm:shape xmlns:r="http://schemas.openxmlformats.org/officeDocument/2006/relationships" type="rect" r:blip="">
              <dgm:adjLst/>
            </dgm:shape>
            <dgm:presOf/>
          </dgm:layoutNode>
        </dgm:else>
      </dgm:choose>
    </dgm:layoutNode>
    <dgm:layoutNode name="txLine">
      <dgm:choose name="Name31">
        <dgm:if name="Name32" func="var" arg="dir" op="equ" val="norm">
          <dgm:alg type="lin">
            <dgm:param type="horzAlign" val="r"/>
          </dgm:alg>
        </dgm:if>
        <dgm:else name="Name33">
          <dgm:alg type="lin">
            <dgm:param type="horzAlign" val="l"/>
            <dgm:param type="linDir" val="fromR"/>
          </dgm:alg>
        </dgm:else>
      </dgm:choose>
      <dgm:constrLst>
        <dgm:constr type="primFontSz" for="ch" ptType="node" op="equ" val="65"/>
        <dgm:constr type="w" for="ch" ptType="node" refType="primFontSz" refFor="ch" refPtType="node" fact="0.5"/>
        <dgm:constr type="h" for="ch" ptType="node" refType="h"/>
      </dgm:constrLst>
      <dgm:ruleLst>
        <dgm:rule type="primFontSz" for="ch" ptType="node" val="5" fact="NaN" max="NaN"/>
      </dgm:ruleLst>
      <dgm:forEach name="Name34" axis="ch" ptType="node">
        <dgm:choose name="Name35">
          <dgm:if name="Name36" axis="self" ptType="node" func="pos" op="equ" val="1">
            <dgm:layoutNode name="oneDotTx">
              <dgm:alg type="composite"/>
              <dgm:shape xmlns:r="http://schemas.openxmlformats.org/officeDocument/2006/relationships" r:blip="">
                <dgm:adjLst/>
              </dgm:shape>
              <dgm:presOf/>
              <dgm:constrLst>
                <dgm:constr type="userD"/>
                <dgm:constr type="w" for="ch" forName="dotTx_11" refType="userD"/>
                <dgm:constr type="h" for="ch" forName="dotTx_11" refType="userD"/>
              </dgm:constrLst>
              <dgm:layoutNode name="dotTx_11" styleLbl="solidFgAcc1">
                <dgm:alg type="sp"/>
                <dgm:shape xmlns:r="http://schemas.openxmlformats.org/officeDocument/2006/relationships" type="ellipse" r:blip="">
                  <dgm:adjLst/>
                </dgm:shape>
                <dgm:presOf/>
              </dgm:layoutNode>
            </dgm:layoutNode>
            <dgm:layoutNode name="Name37" styleLbl="revTx">
              <dgm:varLst>
                <dgm:bulletEnabled val="1"/>
              </dgm:varLst>
              <dgm:alg type="tx"/>
              <dgm:shape xmlns:r="http://schemas.openxmlformats.org/officeDocument/2006/relationships" type="rect" r:blip="">
                <dgm:adjLst/>
              </dgm:shape>
              <dgm:presOf axis="desOrSelf" ptType="node"/>
              <dgm:constrLst>
                <dgm:constr type="tMarg" refType="primFontSz" fact="0.2"/>
                <dgm:constr type="bMarg"/>
              </dgm:constrLst>
              <dgm:ruleLst>
                <dgm:rule type="w" val="INF" fact="NaN" max="NaN"/>
              </dgm:ruleLst>
            </dgm:layoutNode>
          </dgm:if>
          <dgm:if name="Name38" axis="self" ptType="node" func="pos" op="equ" val="2">
            <dgm:layoutNode name="twoDotsTx">
              <dgm:alg type="composite"/>
              <dgm:shape xmlns:r="http://schemas.openxmlformats.org/officeDocument/2006/relationships" r:blip="">
                <dgm:adjLst/>
              </dgm:shape>
              <dgm:presOf/>
              <dgm:constrLst>
                <dgm:constr type="userD"/>
                <dgm:constr type="w" for="ch" forName="dotTx_21" refType="userD"/>
                <dgm:constr type="h" for="ch" forName="dotTx_21" refType="userD"/>
                <dgm:constr type="l" for="ch" forName="dotTx_22" refType="userD" fact="1.5"/>
                <dgm:constr type="w" for="ch" forName="dotTx_22" refType="userD"/>
                <dgm:constr type="h" for="ch" forName="dotTx_22" refType="userD"/>
              </dgm:constrLst>
              <dgm:layoutNode name="dotTx_21" styleLbl="solidFgAcc1">
                <dgm:alg type="sp"/>
                <dgm:shape xmlns:r="http://schemas.openxmlformats.org/officeDocument/2006/relationships" type="ellipse" r:blip="">
                  <dgm:adjLst/>
                </dgm:shape>
                <dgm:presOf/>
              </dgm:layoutNode>
              <dgm:layoutNode name="dotTx_22" styleLbl="solidFgAcc1">
                <dgm:alg type="sp"/>
                <dgm:shape xmlns:r="http://schemas.openxmlformats.org/officeDocument/2006/relationships" type="ellipse" r:blip="">
                  <dgm:adjLst/>
                </dgm:shape>
                <dgm:presOf/>
              </dgm:layoutNode>
            </dgm:layoutNode>
            <dgm:layoutNode name="Name39" styleLbl="revTx">
              <dgm:varLst>
                <dgm:bulletEnabled val="1"/>
              </dgm:varLst>
              <dgm:alg type="tx"/>
              <dgm:shape xmlns:r="http://schemas.openxmlformats.org/officeDocument/2006/relationships" type="rect" r:blip="">
                <dgm:adjLst/>
              </dgm:shape>
              <dgm:presOf axis="desOrSelf" ptType="node"/>
              <dgm:constrLst>
                <dgm:constr type="tMarg" refType="primFontSz" fact="0.2"/>
                <dgm:constr type="bMarg"/>
              </dgm:constrLst>
              <dgm:ruleLst>
                <dgm:rule type="w" val="INF" fact="NaN" max="NaN"/>
              </dgm:ruleLst>
            </dgm:layoutNode>
          </dgm:if>
          <dgm:if name="Name40" axis="self" ptType="node" func="pos" op="equ" val="3">
            <dgm:layoutNode name="threeDotsTx">
              <dgm:alg type="composite"/>
              <dgm:shape xmlns:r="http://schemas.openxmlformats.org/officeDocument/2006/relationships" r:blip="">
                <dgm:adjLst/>
              </dgm:shape>
              <dgm:presOf/>
              <dgm:constrLst>
                <dgm:constr type="userD"/>
                <dgm:constr type="l" for="ch" forName="dotTx_31"/>
                <dgm:constr type="t" for="ch" forName="dotTx_31" refType="userD" fact="2.25"/>
                <dgm:constr type="w" for="ch" forName="dotTx_31" refType="userD"/>
                <dgm:constr type="h" for="ch" forName="dotTx_31" refType="userD"/>
                <dgm:constr type="l" for="ch" forName="dotTx_32" refType="userD" fact="1.125"/>
                <dgm:constr type="t" for="ch" forName="dotTx_32" refType="userD" fact="1.125"/>
                <dgm:constr type="w" for="ch" forName="dotTx_32" refType="userD"/>
                <dgm:constr type="h" for="ch" forName="dotTx_32" refType="userD"/>
                <dgm:constr type="l" for="ch" forName="dotTx_33" refType="userD" fact="2.25"/>
                <dgm:constr type="t" for="ch" forName="dotTx_33"/>
                <dgm:constr type="w" for="ch" forName="dotTx_33" refType="userD"/>
                <dgm:constr type="h" for="ch" forName="dotTx_33" refType="userD"/>
              </dgm:constrLst>
              <dgm:layoutNode name="dotTx_31" styleLbl="solidFgAcc1">
                <dgm:alg type="sp"/>
                <dgm:shape xmlns:r="http://schemas.openxmlformats.org/officeDocument/2006/relationships" type="ellipse" r:blip="">
                  <dgm:adjLst/>
                </dgm:shape>
                <dgm:presOf/>
              </dgm:layoutNode>
              <dgm:layoutNode name="dotTx_32" styleLbl="solidFgAcc1">
                <dgm:alg type="sp"/>
                <dgm:shape xmlns:r="http://schemas.openxmlformats.org/officeDocument/2006/relationships" type="ellipse" r:blip="">
                  <dgm:adjLst/>
                </dgm:shape>
                <dgm:presOf/>
              </dgm:layoutNode>
              <dgm:layoutNode name="dotTx_33" styleLbl="solidFgAcc1">
                <dgm:alg type="sp"/>
                <dgm:shape xmlns:r="http://schemas.openxmlformats.org/officeDocument/2006/relationships" type="ellipse" r:blip="">
                  <dgm:adjLst/>
                </dgm:shape>
                <dgm:presOf/>
              </dgm:layoutNode>
            </dgm:layoutNode>
            <dgm:layoutNode name="Name41" styleLbl="revTx">
              <dgm:varLst>
                <dgm:bulletEnabled val="1"/>
              </dgm:varLst>
              <dgm:alg type="tx"/>
              <dgm:shape xmlns:r="http://schemas.openxmlformats.org/officeDocument/2006/relationships" type="rect" r:blip="">
                <dgm:adjLst/>
              </dgm:shape>
              <dgm:presOf axis="desOrSelf" ptType="node"/>
              <dgm:constrLst>
                <dgm:constr type="tMarg" refType="primFontSz" fact="0.2"/>
                <dgm:constr type="bMarg"/>
              </dgm:constrLst>
              <dgm:ruleLst>
                <dgm:rule type="w" val="INF" fact="NaN" max="NaN"/>
              </dgm:ruleLst>
            </dgm:layoutNode>
          </dgm:if>
          <dgm:if name="Name42" axis="self" ptType="node" func="pos" op="equ" val="4">
            <dgm:layoutNode name="fourDotsTx">
              <dgm:alg type="composite"/>
              <dgm:shape xmlns:r="http://schemas.openxmlformats.org/officeDocument/2006/relationships" r:blip="">
                <dgm:adjLst/>
              </dgm:shape>
              <dgm:presOf/>
              <dgm:constrLst>
                <dgm:constr type="userD"/>
                <dgm:constr type="w" for="ch" forName="dotTx_41" refType="userD"/>
                <dgm:constr type="h" for="ch" forName="dotTx_41" refType="userD"/>
                <dgm:constr type="l" for="ch" forName="dotTx_42" refType="userD" fact="1.5"/>
                <dgm:constr type="w" for="ch" forName="dotTx_42" refType="userD"/>
                <dgm:constr type="h" for="ch" forName="dotTx_42" refType="userD"/>
                <dgm:constr type="t" for="ch" forName="dotTx_43" refType="userD" fact="1.5"/>
                <dgm:constr type="w" for="ch" forName="dotTx_43" refType="userD"/>
                <dgm:constr type="h" for="ch" forName="dotTx_43" refType="userD"/>
                <dgm:constr type="l" for="ch" forName="dotTx_44" refType="userD" fact="1.5"/>
                <dgm:constr type="t" for="ch" forName="dotTx_44" refType="userD" fact="1.5"/>
                <dgm:constr type="w" for="ch" forName="dotTx_44" refType="userD"/>
                <dgm:constr type="h" for="ch" forName="dotTx_44" refType="userD"/>
              </dgm:constrLst>
              <dgm:layoutNode name="dotTx_41" styleLbl="solidFgAcc1">
                <dgm:alg type="sp"/>
                <dgm:shape xmlns:r="http://schemas.openxmlformats.org/officeDocument/2006/relationships" type="ellipse" r:blip="">
                  <dgm:adjLst/>
                </dgm:shape>
                <dgm:presOf/>
              </dgm:layoutNode>
              <dgm:layoutNode name="dotTx_42" styleLbl="solidFgAcc1">
                <dgm:alg type="sp"/>
                <dgm:shape xmlns:r="http://schemas.openxmlformats.org/officeDocument/2006/relationships" type="ellipse" r:blip="">
                  <dgm:adjLst/>
                </dgm:shape>
                <dgm:presOf/>
              </dgm:layoutNode>
              <dgm:layoutNode name="dotTx_43" styleLbl="solidFgAcc1">
                <dgm:alg type="sp"/>
                <dgm:shape xmlns:r="http://schemas.openxmlformats.org/officeDocument/2006/relationships" type="ellipse" r:blip="">
                  <dgm:adjLst/>
                </dgm:shape>
                <dgm:presOf/>
              </dgm:layoutNode>
              <dgm:layoutNode name="dotTx_44" styleLbl="solidFgAcc1">
                <dgm:alg type="sp"/>
                <dgm:shape xmlns:r="http://schemas.openxmlformats.org/officeDocument/2006/relationships" type="ellipse" r:blip="">
                  <dgm:adjLst/>
                </dgm:shape>
                <dgm:presOf/>
              </dgm:layoutNode>
            </dgm:layoutNode>
            <dgm:layoutNode name="Name43" styleLbl="revTx">
              <dgm:varLst>
                <dgm:bulletEnabled val="1"/>
              </dgm:varLst>
              <dgm:alg type="tx"/>
              <dgm:shape xmlns:r="http://schemas.openxmlformats.org/officeDocument/2006/relationships" type="rect" r:blip="">
                <dgm:adjLst/>
              </dgm:shape>
              <dgm:presOf axis="desOrSelf" ptType="node"/>
              <dgm:constrLst>
                <dgm:constr type="tMarg" refType="primFontSz" fact="0.2"/>
                <dgm:constr type="bMarg"/>
              </dgm:constrLst>
              <dgm:ruleLst>
                <dgm:rule type="w" val="INF" fact="NaN" max="NaN"/>
              </dgm:ruleLst>
            </dgm:layoutNode>
          </dgm:if>
          <dgm:if name="Name44" axis="self" ptType="node" func="pos" op="equ" val="5">
            <dgm:layoutNode name="fiveDotsTx">
              <dgm:alg type="composite"/>
              <dgm:shape xmlns:r="http://schemas.openxmlformats.org/officeDocument/2006/relationships" r:blip="">
                <dgm:adjLst/>
              </dgm:shape>
              <dgm:presOf/>
              <dgm:constrLst>
                <dgm:constr type="userD"/>
                <dgm:constr type="l" for="ch" forName="dotTx_51"/>
                <dgm:constr type="t" for="ch" forName="dotTx_51" refType="userD" fact="2.25"/>
                <dgm:constr type="w" for="ch" forName="dotTx_51" refType="userD"/>
                <dgm:constr type="h" for="ch" forName="dotTx_51" refType="userD"/>
                <dgm:constr type="l" for="ch" forName="dotTx_52" refType="userD" fact="1.125"/>
                <dgm:constr type="t" for="ch" forName="dotTx_52" refType="userD" fact="1.125"/>
                <dgm:constr type="w" for="ch" forName="dotTx_52" refType="userD"/>
                <dgm:constr type="h" for="ch" forName="dotTx_52" refType="userD"/>
                <dgm:constr type="l" for="ch" forName="dotTx_53" refType="userD" fact="2.25"/>
                <dgm:constr type="t" for="ch" forName="dotTx_53"/>
                <dgm:constr type="w" for="ch" forName="dotTx_53" refType="userD"/>
                <dgm:constr type="h" for="ch" forName="dotTx_53" refType="userD"/>
                <dgm:constr type="l" for="ch" forName="dotTx_54"/>
                <dgm:constr type="t" for="ch" forName="dotTx_54"/>
                <dgm:constr type="w" for="ch" forName="dotTx_54" refType="userD"/>
                <dgm:constr type="h" for="ch" forName="dotTx_54" refType="userD"/>
                <dgm:constr type="l" for="ch" forName="dotTx_55" refType="userD" fact="2.25"/>
                <dgm:constr type="t" for="ch" forName="dotTx_55" refType="userD" fact="2.25"/>
                <dgm:constr type="w" for="ch" forName="dotTx_55" refType="userD"/>
                <dgm:constr type="h" for="ch" forName="dotTx_55" refType="userD"/>
              </dgm:constrLst>
              <dgm:layoutNode name="dotTx_51" styleLbl="solidFgAcc1">
                <dgm:alg type="sp"/>
                <dgm:shape xmlns:r="http://schemas.openxmlformats.org/officeDocument/2006/relationships" type="ellipse" r:blip="">
                  <dgm:adjLst/>
                </dgm:shape>
                <dgm:presOf/>
              </dgm:layoutNode>
              <dgm:layoutNode name="dotTx_52" styleLbl="solidFgAcc1">
                <dgm:alg type="sp"/>
                <dgm:shape xmlns:r="http://schemas.openxmlformats.org/officeDocument/2006/relationships" type="ellipse" r:blip="">
                  <dgm:adjLst/>
                </dgm:shape>
                <dgm:presOf/>
              </dgm:layoutNode>
              <dgm:layoutNode name="dotTx_53" styleLbl="solidFgAcc1">
                <dgm:alg type="sp"/>
                <dgm:shape xmlns:r="http://schemas.openxmlformats.org/officeDocument/2006/relationships" type="ellipse" r:blip="">
                  <dgm:adjLst/>
                </dgm:shape>
                <dgm:presOf/>
              </dgm:layoutNode>
              <dgm:layoutNode name="dotTx_54" styleLbl="solidFgAcc1">
                <dgm:alg type="sp"/>
                <dgm:shape xmlns:r="http://schemas.openxmlformats.org/officeDocument/2006/relationships" type="ellipse" r:blip="">
                  <dgm:adjLst/>
                </dgm:shape>
                <dgm:presOf/>
              </dgm:layoutNode>
              <dgm:layoutNode name="dotTx_55" styleLbl="solidFgAcc1">
                <dgm:alg type="sp"/>
                <dgm:shape xmlns:r="http://schemas.openxmlformats.org/officeDocument/2006/relationships" type="ellipse" r:blip="">
                  <dgm:adjLst/>
                </dgm:shape>
                <dgm:presOf/>
              </dgm:layoutNode>
            </dgm:layoutNode>
            <dgm:layoutNode name="Name45" styleLbl="revTx">
              <dgm:varLst>
                <dgm:bulletEnabled val="1"/>
              </dgm:varLst>
              <dgm:alg type="tx"/>
              <dgm:shape xmlns:r="http://schemas.openxmlformats.org/officeDocument/2006/relationships" type="rect" r:blip="">
                <dgm:adjLst/>
              </dgm:shape>
              <dgm:presOf axis="desOrSelf" ptType="node"/>
              <dgm:constrLst>
                <dgm:constr type="tMarg" refType="primFontSz" fact="0.2"/>
                <dgm:constr type="bMarg"/>
              </dgm:constrLst>
              <dgm:ruleLst>
                <dgm:rule type="w" val="INF" fact="NaN" max="NaN"/>
              </dgm:ruleLst>
            </dgm:layoutNode>
          </dgm:if>
          <dgm:else name="Name46"/>
        </dgm:choose>
      </dgm:forEach>
    </dgm:layoutNode>
  </dgm:layoutNode>
</dgm:layoutDef>
</file>

<file path=ppt/diagrams/layout2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5.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2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fld id="{9B02D268-E63D-4033-83B6-C982BE2782EC}" type="datetimeFigureOut">
              <a:rPr lang="es-MX" smtClean="0"/>
              <a:t>30/07/2014</a:t>
            </a:fld>
            <a:endParaRPr lang="es-MX"/>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endParaRPr lang="es-MX"/>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725B44B9-033A-4779-ADA4-8D04BB3411BA}" type="slidenum">
              <a:rPr lang="es-MX" smtClean="0"/>
              <a:t>‹Nº›</a:t>
            </a:fld>
            <a:endParaRPr lang="es-MX"/>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9B02D268-E63D-4033-83B6-C982BE2782EC}" type="datetimeFigureOut">
              <a:rPr lang="es-MX" smtClean="0"/>
              <a:t>30/07/2014</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725B44B9-033A-4779-ADA4-8D04BB3411BA}" type="slidenum">
              <a:rPr lang="es-MX" smtClean="0"/>
              <a:t>‹Nº›</a:t>
            </a:fld>
            <a:endParaRPr lang="es-MX"/>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9B02D268-E63D-4033-83B6-C982BE2782EC}" type="datetimeFigureOut">
              <a:rPr lang="es-MX" smtClean="0"/>
              <a:t>30/07/2014</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725B44B9-033A-4779-ADA4-8D04BB3411BA}" type="slidenum">
              <a:rPr lang="es-MX" smtClean="0"/>
              <a:t>‹Nº›</a:t>
            </a:fld>
            <a:endParaRPr lang="es-MX"/>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9B02D268-E63D-4033-83B6-C982BE2782EC}" type="datetimeFigureOut">
              <a:rPr lang="es-MX" smtClean="0"/>
              <a:t>30/07/2014</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725B44B9-033A-4779-ADA4-8D04BB3411BA}" type="slidenum">
              <a:rPr lang="es-MX" smtClean="0"/>
              <a:t>‹Nº›</a:t>
            </a:fld>
            <a:endParaRPr lang="es-MX"/>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9B02D268-E63D-4033-83B6-C982BE2782EC}" type="datetimeFigureOut">
              <a:rPr lang="es-MX" smtClean="0"/>
              <a:t>30/07/2014</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725B44B9-033A-4779-ADA4-8D04BB3411BA}" type="slidenum">
              <a:rPr lang="es-MX" smtClean="0"/>
              <a:t>‹Nº›</a:t>
            </a:fld>
            <a:endParaRPr lang="es-MX"/>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5" name="Date Placeholder 4"/>
          <p:cNvSpPr>
            <a:spLocks noGrp="1"/>
          </p:cNvSpPr>
          <p:nvPr>
            <p:ph type="dt" sz="half" idx="10"/>
          </p:nvPr>
        </p:nvSpPr>
        <p:spPr/>
        <p:txBody>
          <a:bodyPr/>
          <a:lstStyle/>
          <a:p>
            <a:fld id="{9B02D268-E63D-4033-83B6-C982BE2782EC}" type="datetimeFigureOut">
              <a:rPr lang="es-MX" smtClean="0"/>
              <a:t>30/07/2014</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725B44B9-033A-4779-ADA4-8D04BB3411BA}" type="slidenum">
              <a:rPr lang="es-MX" smtClean="0"/>
              <a:t>‹Nº›</a:t>
            </a:fld>
            <a:endParaRPr lang="es-MX"/>
          </a:p>
        </p:txBody>
      </p:sp>
      <p:sp>
        <p:nvSpPr>
          <p:cNvPr id="9" name="Content Placeholder 8"/>
          <p:cNvSpPr>
            <a:spLocks noGrp="1"/>
          </p:cNvSpPr>
          <p:nvPr>
            <p:ph sz="quarter" idx="13"/>
          </p:nvPr>
        </p:nvSpPr>
        <p:spPr>
          <a:xfrm>
            <a:off x="1042416" y="2313432"/>
            <a:ext cx="3419856" cy="349300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9B02D268-E63D-4033-83B6-C982BE2782EC}" type="datetimeFigureOut">
              <a:rPr lang="es-MX" smtClean="0"/>
              <a:t>30/07/2014</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725B44B9-033A-4779-ADA4-8D04BB3411BA}" type="slidenum">
              <a:rPr lang="es-MX" smtClean="0"/>
              <a:t>‹Nº›</a:t>
            </a:fld>
            <a:endParaRPr lang="es-MX"/>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Date Placeholder 2"/>
          <p:cNvSpPr>
            <a:spLocks noGrp="1"/>
          </p:cNvSpPr>
          <p:nvPr>
            <p:ph type="dt" sz="half" idx="10"/>
          </p:nvPr>
        </p:nvSpPr>
        <p:spPr/>
        <p:txBody>
          <a:bodyPr/>
          <a:lstStyle/>
          <a:p>
            <a:fld id="{9B02D268-E63D-4033-83B6-C982BE2782EC}" type="datetimeFigureOut">
              <a:rPr lang="es-MX" smtClean="0"/>
              <a:t>30/07/2014</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725B44B9-033A-4779-ADA4-8D04BB3411BA}" type="slidenum">
              <a:rPr lang="es-MX" smtClean="0"/>
              <a:t>‹Nº›</a:t>
            </a:fld>
            <a:endParaRPr lang="es-MX"/>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02D268-E63D-4033-83B6-C982BE2782EC}" type="datetimeFigureOut">
              <a:rPr lang="es-MX" smtClean="0"/>
              <a:t>30/07/2014</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725B44B9-033A-4779-ADA4-8D04BB3411BA}" type="slidenum">
              <a:rPr lang="es-MX" smtClean="0"/>
              <a:t>‹Nº›</a:t>
            </a:fld>
            <a:endParaRPr lang="es-MX"/>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9B02D268-E63D-4033-83B6-C982BE2782EC}" type="datetimeFigureOut">
              <a:rPr lang="es-MX" smtClean="0"/>
              <a:t>30/07/2014</a:t>
            </a:fld>
            <a:endParaRPr lang="es-MX"/>
          </a:p>
        </p:txBody>
      </p:sp>
      <p:sp>
        <p:nvSpPr>
          <p:cNvPr id="7" name="Slide Number Placeholder 6"/>
          <p:cNvSpPr>
            <a:spLocks noGrp="1"/>
          </p:cNvSpPr>
          <p:nvPr>
            <p:ph type="sldNum" sz="quarter" idx="12"/>
          </p:nvPr>
        </p:nvSpPr>
        <p:spPr/>
        <p:txBody>
          <a:bodyPr/>
          <a:lstStyle/>
          <a:p>
            <a:fld id="{725B44B9-033A-4779-ADA4-8D04BB3411BA}" type="slidenum">
              <a:rPr lang="es-MX" smtClean="0"/>
              <a:t>‹Nº›</a:t>
            </a:fld>
            <a:endParaRPr lang="es-MX"/>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s-MX"/>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es-ES" smtClean="0"/>
              <a:t>Haga clic para modificar el estilo de título del patrón</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s-ES" smtClean="0"/>
              <a:t>Haga clic para modificar el estilo de título del patrón</a:t>
            </a:r>
            <a:endParaRPr lang="en-US"/>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9B02D268-E63D-4033-83B6-C982BE2782EC}" type="datetimeFigureOut">
              <a:rPr lang="es-MX" smtClean="0"/>
              <a:t>30/07/2014</a:t>
            </a:fld>
            <a:endParaRPr lang="es-MX"/>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s-MX"/>
          </a:p>
        </p:txBody>
      </p:sp>
      <p:sp>
        <p:nvSpPr>
          <p:cNvPr id="7" name="Slide Number Placeholder 6"/>
          <p:cNvSpPr>
            <a:spLocks noGrp="1"/>
          </p:cNvSpPr>
          <p:nvPr>
            <p:ph type="sldNum" sz="quarter" idx="12"/>
          </p:nvPr>
        </p:nvSpPr>
        <p:spPr/>
        <p:txBody>
          <a:bodyPr/>
          <a:lstStyle/>
          <a:p>
            <a:fld id="{725B44B9-033A-4779-ADA4-8D04BB3411BA}" type="slidenum">
              <a:rPr lang="es-MX" smtClean="0"/>
              <a:t>‹Nº›</a:t>
            </a:fld>
            <a:endParaRPr lang="es-MX"/>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fld id="{9B02D268-E63D-4033-83B6-C982BE2782EC}" type="datetimeFigureOut">
              <a:rPr lang="es-MX" smtClean="0"/>
              <a:t>30/07/2014</a:t>
            </a:fld>
            <a:endParaRPr lang="es-MX"/>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es-MX"/>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725B44B9-033A-4779-ADA4-8D04BB3411BA}" type="slidenum">
              <a:rPr lang="es-MX" smtClean="0"/>
              <a:t>‹Nº›</a:t>
            </a:fld>
            <a:endParaRPr lang="es-MX"/>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10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10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8.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102.xml.rels><?xml version="1.0" encoding="UTF-8" standalone="yes"?>
<Relationships xmlns="http://schemas.openxmlformats.org/package/2006/relationships"><Relationship Id="rId3" Type="http://schemas.openxmlformats.org/officeDocument/2006/relationships/diagramLayout" Target="../diagrams/layout26.xml"/><Relationship Id="rId2" Type="http://schemas.openxmlformats.org/officeDocument/2006/relationships/diagramData" Target="../diagrams/data26.xml"/><Relationship Id="rId1" Type="http://schemas.openxmlformats.org/officeDocument/2006/relationships/slideLayout" Target="../slideLayouts/slideLayout7.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103.xml.rels><?xml version="1.0" encoding="UTF-8" standalone="yes"?>
<Relationships xmlns="http://schemas.openxmlformats.org/package/2006/relationships"><Relationship Id="rId3" Type="http://schemas.openxmlformats.org/officeDocument/2006/relationships/diagramLayout" Target="../diagrams/layout27.xml"/><Relationship Id="rId2" Type="http://schemas.openxmlformats.org/officeDocument/2006/relationships/diagramData" Target="../diagrams/data27.xml"/><Relationship Id="rId1" Type="http://schemas.openxmlformats.org/officeDocument/2006/relationships/slideLayout" Target="../slideLayouts/slideLayout7.xml"/><Relationship Id="rId6" Type="http://schemas.microsoft.com/office/2007/relationships/diagramDrawing" Target="../diagrams/drawing27.xml"/><Relationship Id="rId5" Type="http://schemas.openxmlformats.org/officeDocument/2006/relationships/diagramColors" Target="../diagrams/colors27.xml"/><Relationship Id="rId4" Type="http://schemas.openxmlformats.org/officeDocument/2006/relationships/diagramQuickStyle" Target="../diagrams/quickStyle27.xml"/></Relationships>
</file>

<file path=ppt/slides/_rels/slide104.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diagramLayout" Target="../diagrams/layout28.xml"/><Relationship Id="rId2" Type="http://schemas.openxmlformats.org/officeDocument/2006/relationships/diagramData" Target="../diagrams/data28.xml"/><Relationship Id="rId1" Type="http://schemas.openxmlformats.org/officeDocument/2006/relationships/slideLayout" Target="../slideLayouts/slideLayout7.xml"/><Relationship Id="rId6" Type="http://schemas.microsoft.com/office/2007/relationships/diagramDrawing" Target="../diagrams/drawing28.xml"/><Relationship Id="rId5" Type="http://schemas.openxmlformats.org/officeDocument/2006/relationships/diagramColors" Target="../diagrams/colors28.xml"/><Relationship Id="rId4" Type="http://schemas.openxmlformats.org/officeDocument/2006/relationships/diagramQuickStyle" Target="../diagrams/quickStyle28.xml"/></Relationships>
</file>

<file path=ppt/slides/_rels/slide11.xml.rels><?xml version="1.0" encoding="UTF-8" standalone="yes"?>
<Relationships xmlns="http://schemas.openxmlformats.org/package/2006/relationships"><Relationship Id="rId2" Type="http://schemas.openxmlformats.org/officeDocument/2006/relationships/hyperlink" Target="#_ftnref1"/><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gif"/><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1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3.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3.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6.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3.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3.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7.jpeg"/><Relationship Id="rId1" Type="http://schemas.openxmlformats.org/officeDocument/2006/relationships/slideLayout" Target="../slideLayouts/slideLayout4.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3.xml"/><Relationship Id="rId7" Type="http://schemas.openxmlformats.org/officeDocument/2006/relationships/image" Target="../media/image2.jpeg"/><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11" Type="http://schemas.openxmlformats.org/officeDocument/2006/relationships/image" Target="../media/image6.jpeg"/><Relationship Id="rId5" Type="http://schemas.openxmlformats.org/officeDocument/2006/relationships/diagramColors" Target="../diagrams/colors3.xml"/><Relationship Id="rId10" Type="http://schemas.openxmlformats.org/officeDocument/2006/relationships/image" Target="../media/image5.jpeg"/><Relationship Id="rId4" Type="http://schemas.openxmlformats.org/officeDocument/2006/relationships/diagramQuickStyle" Target="../diagrams/quickStyle3.xml"/><Relationship Id="rId9" Type="http://schemas.openxmlformats.org/officeDocument/2006/relationships/image" Target="../media/image4.jpeg"/></Relationships>
</file>

<file path=ppt/slides/_rels/slide3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4.xml"/><Relationship Id="rId7" Type="http://schemas.openxmlformats.org/officeDocument/2006/relationships/image" Target="../media/image2.jpeg"/><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11" Type="http://schemas.openxmlformats.org/officeDocument/2006/relationships/image" Target="../media/image6.jpeg"/><Relationship Id="rId5" Type="http://schemas.openxmlformats.org/officeDocument/2006/relationships/diagramColors" Target="../diagrams/colors4.xml"/><Relationship Id="rId10" Type="http://schemas.openxmlformats.org/officeDocument/2006/relationships/image" Target="../media/image5.jpeg"/><Relationship Id="rId4" Type="http://schemas.openxmlformats.org/officeDocument/2006/relationships/diagramQuickStyle" Target="../diagrams/quickStyle4.xml"/><Relationship Id="rId9" Type="http://schemas.openxmlformats.org/officeDocument/2006/relationships/image" Target="../media/image4.jpe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34.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image" Target="../media/image3.png"/><Relationship Id="rId7" Type="http://schemas.openxmlformats.org/officeDocument/2006/relationships/diagramData" Target="../diagrams/data5.xml"/><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11" Type="http://schemas.microsoft.com/office/2007/relationships/diagramDrawing" Target="../diagrams/drawing5.xml"/><Relationship Id="rId5" Type="http://schemas.openxmlformats.org/officeDocument/2006/relationships/image" Target="../media/image5.jpeg"/><Relationship Id="rId10" Type="http://schemas.openxmlformats.org/officeDocument/2006/relationships/diagramColors" Target="../diagrams/colors5.xml"/><Relationship Id="rId4" Type="http://schemas.openxmlformats.org/officeDocument/2006/relationships/image" Target="../media/image4.jpeg"/><Relationship Id="rId9" Type="http://schemas.openxmlformats.org/officeDocument/2006/relationships/diagramQuickStyle" Target="../diagrams/quickStyle5.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8.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7.xml"/><Relationship Id="rId7" Type="http://schemas.openxmlformats.org/officeDocument/2006/relationships/image" Target="../media/image2.jpeg"/><Relationship Id="rId2" Type="http://schemas.openxmlformats.org/officeDocument/2006/relationships/diagramData" Target="../diagrams/data7.xml"/><Relationship Id="rId1" Type="http://schemas.openxmlformats.org/officeDocument/2006/relationships/slideLayout" Target="../slideLayouts/slideLayout7.xml"/><Relationship Id="rId6" Type="http://schemas.microsoft.com/office/2007/relationships/diagramDrawing" Target="../diagrams/drawing7.xml"/><Relationship Id="rId11" Type="http://schemas.openxmlformats.org/officeDocument/2006/relationships/image" Target="../media/image6.jpeg"/><Relationship Id="rId5" Type="http://schemas.openxmlformats.org/officeDocument/2006/relationships/diagramColors" Target="../diagrams/colors7.xml"/><Relationship Id="rId10" Type="http://schemas.openxmlformats.org/officeDocument/2006/relationships/image" Target="../media/image5.jpeg"/><Relationship Id="rId4" Type="http://schemas.openxmlformats.org/officeDocument/2006/relationships/diagramQuickStyle" Target="../diagrams/quickStyle7.xml"/><Relationship Id="rId9" Type="http://schemas.openxmlformats.org/officeDocument/2006/relationships/image" Target="../media/image4.jpeg"/></Relationships>
</file>

<file path=ppt/slides/_rels/slide3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8.xml"/><Relationship Id="rId7" Type="http://schemas.openxmlformats.org/officeDocument/2006/relationships/image" Target="../media/image2.jpeg"/><Relationship Id="rId2" Type="http://schemas.openxmlformats.org/officeDocument/2006/relationships/diagramData" Target="../diagrams/data8.xml"/><Relationship Id="rId1" Type="http://schemas.openxmlformats.org/officeDocument/2006/relationships/slideLayout" Target="../slideLayouts/slideLayout7.xml"/><Relationship Id="rId6" Type="http://schemas.microsoft.com/office/2007/relationships/diagramDrawing" Target="../diagrams/drawing8.xml"/><Relationship Id="rId11" Type="http://schemas.openxmlformats.org/officeDocument/2006/relationships/image" Target="../media/image6.jpeg"/><Relationship Id="rId5" Type="http://schemas.openxmlformats.org/officeDocument/2006/relationships/diagramColors" Target="../diagrams/colors8.xml"/><Relationship Id="rId10" Type="http://schemas.openxmlformats.org/officeDocument/2006/relationships/image" Target="../media/image5.jpeg"/><Relationship Id="rId4" Type="http://schemas.openxmlformats.org/officeDocument/2006/relationships/diagramQuickStyle" Target="../diagrams/quickStyle8.xml"/><Relationship Id="rId9"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3.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9.xml"/><Relationship Id="rId7" Type="http://schemas.openxmlformats.org/officeDocument/2006/relationships/image" Target="../media/image2.jpeg"/><Relationship Id="rId2" Type="http://schemas.openxmlformats.org/officeDocument/2006/relationships/diagramData" Target="../diagrams/data9.xml"/><Relationship Id="rId1" Type="http://schemas.openxmlformats.org/officeDocument/2006/relationships/slideLayout" Target="../slideLayouts/slideLayout7.xml"/><Relationship Id="rId6" Type="http://schemas.microsoft.com/office/2007/relationships/diagramDrawing" Target="../diagrams/drawing9.xml"/><Relationship Id="rId11" Type="http://schemas.openxmlformats.org/officeDocument/2006/relationships/image" Target="../media/image6.jpeg"/><Relationship Id="rId5" Type="http://schemas.openxmlformats.org/officeDocument/2006/relationships/diagramColors" Target="../diagrams/colors9.xml"/><Relationship Id="rId10" Type="http://schemas.openxmlformats.org/officeDocument/2006/relationships/image" Target="../media/image5.jpeg"/><Relationship Id="rId4" Type="http://schemas.openxmlformats.org/officeDocument/2006/relationships/diagramQuickStyle" Target="../diagrams/quickStyle9.xml"/><Relationship Id="rId9" Type="http://schemas.openxmlformats.org/officeDocument/2006/relationships/image" Target="../media/image4.jpeg"/></Relationships>
</file>

<file path=ppt/slides/_rels/slide4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10.xml"/><Relationship Id="rId7" Type="http://schemas.openxmlformats.org/officeDocument/2006/relationships/image" Target="../media/image2.jpeg"/><Relationship Id="rId2" Type="http://schemas.openxmlformats.org/officeDocument/2006/relationships/diagramData" Target="../diagrams/data10.xml"/><Relationship Id="rId1" Type="http://schemas.openxmlformats.org/officeDocument/2006/relationships/slideLayout" Target="../slideLayouts/slideLayout7.xml"/><Relationship Id="rId6" Type="http://schemas.microsoft.com/office/2007/relationships/diagramDrawing" Target="../diagrams/drawing10.xml"/><Relationship Id="rId11" Type="http://schemas.openxmlformats.org/officeDocument/2006/relationships/image" Target="../media/image6.jpeg"/><Relationship Id="rId5" Type="http://schemas.openxmlformats.org/officeDocument/2006/relationships/diagramColors" Target="../diagrams/colors10.xml"/><Relationship Id="rId10" Type="http://schemas.openxmlformats.org/officeDocument/2006/relationships/image" Target="../media/image5.jpeg"/><Relationship Id="rId4" Type="http://schemas.openxmlformats.org/officeDocument/2006/relationships/diagramQuickStyle" Target="../diagrams/quickStyle10.xml"/><Relationship Id="rId9" Type="http://schemas.openxmlformats.org/officeDocument/2006/relationships/image" Target="../media/image4.jpeg"/></Relationships>
</file>

<file path=ppt/slides/_rels/slide42.xml.rels><?xml version="1.0" encoding="UTF-8" standalone="yes"?>
<Relationships xmlns="http://schemas.openxmlformats.org/package/2006/relationships"><Relationship Id="rId8" Type="http://schemas.openxmlformats.org/officeDocument/2006/relationships/diagramLayout" Target="../diagrams/layout11.xml"/><Relationship Id="rId3" Type="http://schemas.openxmlformats.org/officeDocument/2006/relationships/image" Target="../media/image3.png"/><Relationship Id="rId7" Type="http://schemas.openxmlformats.org/officeDocument/2006/relationships/diagramData" Target="../diagrams/data11.xml"/><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11" Type="http://schemas.microsoft.com/office/2007/relationships/diagramDrawing" Target="../diagrams/drawing11.xml"/><Relationship Id="rId5" Type="http://schemas.openxmlformats.org/officeDocument/2006/relationships/image" Target="../media/image5.jpeg"/><Relationship Id="rId10" Type="http://schemas.openxmlformats.org/officeDocument/2006/relationships/diagramColors" Target="../diagrams/colors11.xml"/><Relationship Id="rId4" Type="http://schemas.openxmlformats.org/officeDocument/2006/relationships/image" Target="../media/image4.jpeg"/><Relationship Id="rId9" Type="http://schemas.openxmlformats.org/officeDocument/2006/relationships/diagramQuickStyle" Target="../diagrams/quickStyle11.xml"/></Relationships>
</file>

<file path=ppt/slides/_rels/slide4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png"/><Relationship Id="rId7"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11.pn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4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7.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7.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7.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5.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6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6.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71.xml.rels><?xml version="1.0" encoding="UTF-8" standalone="yes"?>
<Relationships xmlns="http://schemas.openxmlformats.org/package/2006/relationships"><Relationship Id="rId8" Type="http://schemas.openxmlformats.org/officeDocument/2006/relationships/diagramLayout" Target="../diagrams/layout16.xml"/><Relationship Id="rId3" Type="http://schemas.openxmlformats.org/officeDocument/2006/relationships/image" Target="../media/image3.png"/><Relationship Id="rId7" Type="http://schemas.openxmlformats.org/officeDocument/2006/relationships/diagramData" Target="../diagrams/data16.xml"/><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11" Type="http://schemas.microsoft.com/office/2007/relationships/diagramDrawing" Target="../diagrams/drawing16.xml"/><Relationship Id="rId5" Type="http://schemas.openxmlformats.org/officeDocument/2006/relationships/image" Target="../media/image5.jpeg"/><Relationship Id="rId10" Type="http://schemas.openxmlformats.org/officeDocument/2006/relationships/diagramColors" Target="../diagrams/colors16.xml"/><Relationship Id="rId4" Type="http://schemas.openxmlformats.org/officeDocument/2006/relationships/image" Target="../media/image4.jpeg"/><Relationship Id="rId9" Type="http://schemas.openxmlformats.org/officeDocument/2006/relationships/diagramQuickStyle" Target="../diagrams/quickStyle16.xml"/></Relationships>
</file>

<file path=ppt/slides/_rels/slide72.xml.rels><?xml version="1.0" encoding="UTF-8" standalone="yes"?>
<Relationships xmlns="http://schemas.openxmlformats.org/package/2006/relationships"><Relationship Id="rId8" Type="http://schemas.openxmlformats.org/officeDocument/2006/relationships/diagramLayout" Target="../diagrams/layout17.xml"/><Relationship Id="rId3" Type="http://schemas.openxmlformats.org/officeDocument/2006/relationships/image" Target="../media/image3.png"/><Relationship Id="rId7" Type="http://schemas.openxmlformats.org/officeDocument/2006/relationships/diagramData" Target="../diagrams/data17.xml"/><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11" Type="http://schemas.microsoft.com/office/2007/relationships/diagramDrawing" Target="../diagrams/drawing17.xml"/><Relationship Id="rId5" Type="http://schemas.openxmlformats.org/officeDocument/2006/relationships/image" Target="../media/image5.jpeg"/><Relationship Id="rId10" Type="http://schemas.openxmlformats.org/officeDocument/2006/relationships/diagramColors" Target="../diagrams/colors17.xml"/><Relationship Id="rId4" Type="http://schemas.openxmlformats.org/officeDocument/2006/relationships/image" Target="../media/image4.jpeg"/><Relationship Id="rId9" Type="http://schemas.openxmlformats.org/officeDocument/2006/relationships/diagramQuickStyle" Target="../diagrams/quickStyle17.xml"/></Relationships>
</file>

<file path=ppt/slides/_rels/slide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8" Type="http://schemas.openxmlformats.org/officeDocument/2006/relationships/diagramLayout" Target="../diagrams/layout18.xml"/><Relationship Id="rId3" Type="http://schemas.openxmlformats.org/officeDocument/2006/relationships/image" Target="../media/image3.png"/><Relationship Id="rId7" Type="http://schemas.openxmlformats.org/officeDocument/2006/relationships/diagramData" Target="../diagrams/data18.xml"/><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11" Type="http://schemas.microsoft.com/office/2007/relationships/diagramDrawing" Target="../diagrams/drawing18.xml"/><Relationship Id="rId5" Type="http://schemas.openxmlformats.org/officeDocument/2006/relationships/image" Target="../media/image5.jpeg"/><Relationship Id="rId10" Type="http://schemas.openxmlformats.org/officeDocument/2006/relationships/diagramColors" Target="../diagrams/colors18.xml"/><Relationship Id="rId4" Type="http://schemas.openxmlformats.org/officeDocument/2006/relationships/image" Target="../media/image4.jpeg"/><Relationship Id="rId9" Type="http://schemas.openxmlformats.org/officeDocument/2006/relationships/diagramQuickStyle" Target="../diagrams/quickStyle18.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8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84.xml.rels><?xml version="1.0" encoding="UTF-8" standalone="yes"?>
<Relationships xmlns="http://schemas.openxmlformats.org/package/2006/relationships"><Relationship Id="rId8" Type="http://schemas.openxmlformats.org/officeDocument/2006/relationships/diagramLayout" Target="../diagrams/layout19.xml"/><Relationship Id="rId3" Type="http://schemas.openxmlformats.org/officeDocument/2006/relationships/image" Target="../media/image3.png"/><Relationship Id="rId7" Type="http://schemas.openxmlformats.org/officeDocument/2006/relationships/diagramData" Target="../diagrams/data19.xml"/><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11" Type="http://schemas.microsoft.com/office/2007/relationships/diagramDrawing" Target="../diagrams/drawing19.xml"/><Relationship Id="rId5" Type="http://schemas.openxmlformats.org/officeDocument/2006/relationships/image" Target="../media/image5.jpeg"/><Relationship Id="rId10" Type="http://schemas.openxmlformats.org/officeDocument/2006/relationships/diagramColors" Target="../diagrams/colors19.xml"/><Relationship Id="rId4" Type="http://schemas.openxmlformats.org/officeDocument/2006/relationships/image" Target="../media/image4.jpeg"/><Relationship Id="rId9" Type="http://schemas.openxmlformats.org/officeDocument/2006/relationships/diagramQuickStyle" Target="../diagrams/quickStyle19.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87.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7.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8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89.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7.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9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91.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7.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92.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7.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93.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7.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hyperlink" Target="http://es.wikipedia.org/wiki/Sinergia_(acci%C3%B3n_conjunta)" TargetMode="Externa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97.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7.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9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9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0" y="0"/>
            <a:ext cx="2338434" cy="6858000"/>
          </a:xfrm>
          <a:prstGeom prst="rect">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1 Título"/>
          <p:cNvSpPr>
            <a:spLocks noGrp="1"/>
          </p:cNvSpPr>
          <p:nvPr>
            <p:ph type="ctrTitle"/>
          </p:nvPr>
        </p:nvSpPr>
        <p:spPr>
          <a:xfrm>
            <a:off x="4733365" y="2420888"/>
            <a:ext cx="3313355" cy="1989748"/>
          </a:xfrm>
        </p:spPr>
        <p:txBody>
          <a:bodyPr>
            <a:normAutofit fontScale="90000"/>
          </a:bodyPr>
          <a:lstStyle/>
          <a:p>
            <a:r>
              <a:rPr lang="es-MX" dirty="0" smtClean="0"/>
              <a:t>ESCUELA DE INCIDENCIA POLÍTICA PARA MUJERES</a:t>
            </a:r>
            <a:endParaRPr lang="es-MX" dirty="0"/>
          </a:p>
        </p:txBody>
      </p:sp>
      <p:sp>
        <p:nvSpPr>
          <p:cNvPr id="3" name="2 Subtítulo"/>
          <p:cNvSpPr>
            <a:spLocks noGrp="1"/>
          </p:cNvSpPr>
          <p:nvPr>
            <p:ph type="subTitle" idx="1"/>
          </p:nvPr>
        </p:nvSpPr>
        <p:spPr>
          <a:xfrm>
            <a:off x="4733365" y="4421080"/>
            <a:ext cx="3309803" cy="1384184"/>
          </a:xfrm>
        </p:spPr>
        <p:txBody>
          <a:bodyPr>
            <a:normAutofit fontScale="92500" lnSpcReduction="10000"/>
          </a:bodyPr>
          <a:lstStyle/>
          <a:p>
            <a:r>
              <a:rPr lang="es-MX" dirty="0" smtClean="0"/>
              <a:t>Modelo de formación vivencial para la especialización de mujeres líderes en incidencia política desde la ciudadanía.</a:t>
            </a:r>
            <a:endParaRPr lang="es-MX" dirty="0"/>
          </a:p>
        </p:txBody>
      </p:sp>
      <p:pic>
        <p:nvPicPr>
          <p:cNvPr id="6" name="Imagen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4444745"/>
            <a:ext cx="1493837" cy="571500"/>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7" descr="Hoja membretada 2014"/>
          <p:cNvPicPr>
            <a:picLocks noChangeAspect="1" noChangeArrowheads="1"/>
          </p:cNvPicPr>
          <p:nvPr/>
        </p:nvPicPr>
        <p:blipFill>
          <a:blip r:embed="rId3">
            <a:extLst>
              <a:ext uri="{28A0092B-C50C-407E-A947-70E740481C1C}">
                <a14:useLocalDpi xmlns:a14="http://schemas.microsoft.com/office/drawing/2010/main" val="0"/>
              </a:ext>
            </a:extLst>
          </a:blip>
          <a:srcRect l="76968" t="6964" r="8195" b="85220"/>
          <a:stretch>
            <a:fillRect/>
          </a:stretch>
        </p:blipFill>
        <p:spPr bwMode="auto">
          <a:xfrm>
            <a:off x="187449" y="3031268"/>
            <a:ext cx="806450" cy="552450"/>
          </a:xfrm>
          <a:prstGeom prst="rect">
            <a:avLst/>
          </a:prstGeom>
          <a:noFill/>
          <a:extLst>
            <a:ext uri="{909E8E84-426E-40DD-AFC4-6F175D3DCCD1}">
              <a14:hiddenFill xmlns:a14="http://schemas.microsoft.com/office/drawing/2010/main">
                <a:solidFill>
                  <a:srgbClr val="FFFFFF"/>
                </a:solidFill>
              </a14:hiddenFill>
            </a:ext>
          </a:extLst>
        </p:spPr>
      </p:pic>
      <p:pic>
        <p:nvPicPr>
          <p:cNvPr id="8" name="0 Imagen"/>
          <p:cNvPicPr>
            <a:picLocks noChangeAspect="1" noChangeArrowheads="1"/>
          </p:cNvPicPr>
          <p:nvPr/>
        </p:nvPicPr>
        <p:blipFill rotWithShape="1">
          <a:blip r:embed="rId4">
            <a:extLst>
              <a:ext uri="{28A0092B-C50C-407E-A947-70E740481C1C}">
                <a14:useLocalDpi xmlns:a14="http://schemas.microsoft.com/office/drawing/2010/main" val="0"/>
              </a:ext>
            </a:extLst>
          </a:blip>
          <a:srcRect r="8257"/>
          <a:stretch/>
        </p:blipFill>
        <p:spPr bwMode="auto">
          <a:xfrm>
            <a:off x="179512" y="334962"/>
            <a:ext cx="2012780" cy="523875"/>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5" descr="Descripción: Fondo Proequidad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7449" y="5877272"/>
            <a:ext cx="1485900" cy="4095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Maru Nva\Documents\CIVICA\LOGOS, ICONOS Y VIÑETAS\ANCIFEM\logo ancifem.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6215" y="1719864"/>
            <a:ext cx="1656000" cy="4503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88081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Inversión de tiempo</a:t>
            </a:r>
            <a:endParaRPr lang="es-MX" dirty="0"/>
          </a:p>
        </p:txBody>
      </p:sp>
      <p:sp>
        <p:nvSpPr>
          <p:cNvPr id="3" name="2 Marcador de contenido"/>
          <p:cNvSpPr>
            <a:spLocks noGrp="1"/>
          </p:cNvSpPr>
          <p:nvPr>
            <p:ph idx="1"/>
          </p:nvPr>
        </p:nvSpPr>
        <p:spPr/>
        <p:txBody>
          <a:bodyPr>
            <a:normAutofit/>
          </a:bodyPr>
          <a:lstStyle/>
          <a:p>
            <a:r>
              <a:rPr lang="es-MX" dirty="0" smtClean="0"/>
              <a:t>Mujeres participantes</a:t>
            </a:r>
          </a:p>
          <a:p>
            <a:endParaRPr lang="es-MX" dirty="0" smtClean="0"/>
          </a:p>
          <a:p>
            <a:pPr lvl="1"/>
            <a:r>
              <a:rPr lang="es-MX" dirty="0" smtClean="0"/>
              <a:t>9 a 12 horas cada tres semanas de junio a diciembre 2014.</a:t>
            </a:r>
          </a:p>
          <a:p>
            <a:pPr lvl="1"/>
            <a:endParaRPr lang="es-MX" dirty="0" smtClean="0"/>
          </a:p>
          <a:p>
            <a:pPr marL="365760" lvl="1" indent="0">
              <a:buNone/>
            </a:pPr>
            <a:endParaRPr lang="es-MX" dirty="0"/>
          </a:p>
          <a:p>
            <a:pPr marL="1097280" lvl="4" indent="0">
              <a:buNone/>
            </a:pPr>
            <a:endParaRPr lang="es-MX" dirty="0" smtClean="0"/>
          </a:p>
          <a:p>
            <a:pPr lvl="2"/>
            <a:endParaRPr lang="es-MX" dirty="0" smtClean="0"/>
          </a:p>
        </p:txBody>
      </p:sp>
      <p:grpSp>
        <p:nvGrpSpPr>
          <p:cNvPr id="4" name="3 Grupo"/>
          <p:cNvGrpSpPr/>
          <p:nvPr/>
        </p:nvGrpSpPr>
        <p:grpSpPr>
          <a:xfrm>
            <a:off x="178953" y="6021288"/>
            <a:ext cx="8820472" cy="748990"/>
            <a:chOff x="178953" y="6021288"/>
            <a:chExt cx="8820472" cy="748990"/>
          </a:xfrm>
        </p:grpSpPr>
        <p:sp>
          <p:nvSpPr>
            <p:cNvPr id="5" name="4 Rectángulo"/>
            <p:cNvSpPr/>
            <p:nvPr/>
          </p:nvSpPr>
          <p:spPr>
            <a:xfrm>
              <a:off x="178953" y="6021288"/>
              <a:ext cx="8820472" cy="748990"/>
            </a:xfrm>
            <a:prstGeom prst="rect">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Imagen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16935" y="6109010"/>
              <a:ext cx="1493837" cy="571500"/>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7" descr="Hoja membretada 2014"/>
            <p:cNvPicPr>
              <a:picLocks noChangeAspect="1" noChangeArrowheads="1"/>
            </p:cNvPicPr>
            <p:nvPr/>
          </p:nvPicPr>
          <p:blipFill>
            <a:blip r:embed="rId3">
              <a:extLst>
                <a:ext uri="{28A0092B-C50C-407E-A947-70E740481C1C}">
                  <a14:useLocalDpi xmlns:a14="http://schemas.microsoft.com/office/drawing/2010/main" val="0"/>
                </a:ext>
              </a:extLst>
            </a:blip>
            <a:srcRect l="76968" t="6964" r="8195" b="85220"/>
            <a:stretch>
              <a:fillRect/>
            </a:stretch>
          </p:blipFill>
          <p:spPr bwMode="auto">
            <a:xfrm>
              <a:off x="4514979" y="6118535"/>
              <a:ext cx="806450" cy="552450"/>
            </a:xfrm>
            <a:prstGeom prst="rect">
              <a:avLst/>
            </a:prstGeom>
            <a:noFill/>
            <a:extLst>
              <a:ext uri="{909E8E84-426E-40DD-AFC4-6F175D3DCCD1}">
                <a14:hiddenFill xmlns:a14="http://schemas.microsoft.com/office/drawing/2010/main">
                  <a:solidFill>
                    <a:srgbClr val="FFFFFF"/>
                  </a:solidFill>
                </a14:hiddenFill>
              </a:ext>
            </a:extLst>
          </p:spPr>
        </p:pic>
        <p:pic>
          <p:nvPicPr>
            <p:cNvPr id="8" name="0 Imagen"/>
            <p:cNvPicPr>
              <a:picLocks noChangeAspect="1" noChangeArrowheads="1"/>
            </p:cNvPicPr>
            <p:nvPr/>
          </p:nvPicPr>
          <p:blipFill rotWithShape="1">
            <a:blip r:embed="rId4">
              <a:extLst>
                <a:ext uri="{28A0092B-C50C-407E-A947-70E740481C1C}">
                  <a14:useLocalDpi xmlns:a14="http://schemas.microsoft.com/office/drawing/2010/main" val="0"/>
                </a:ext>
              </a:extLst>
            </a:blip>
            <a:srcRect r="8257"/>
            <a:stretch/>
          </p:blipFill>
          <p:spPr bwMode="auto">
            <a:xfrm>
              <a:off x="455187" y="6132823"/>
              <a:ext cx="2012780" cy="523875"/>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5" descr="Descripción: Fondo Proequidad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06277" y="6189973"/>
              <a:ext cx="1485900" cy="4095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Maru Nva\Documents\CIVICA\LOGOS, ICONOS Y VIÑETAS\ANCIFEM\logo ancifem.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63473" y="6169572"/>
              <a:ext cx="1656000" cy="45037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9150724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12 Grupo"/>
          <p:cNvGrpSpPr/>
          <p:nvPr/>
        </p:nvGrpSpPr>
        <p:grpSpPr>
          <a:xfrm>
            <a:off x="178953" y="6208402"/>
            <a:ext cx="8820472" cy="748990"/>
            <a:chOff x="178953" y="6021288"/>
            <a:chExt cx="8820472" cy="748990"/>
          </a:xfrm>
        </p:grpSpPr>
        <p:sp>
          <p:nvSpPr>
            <p:cNvPr id="14" name="13 Rectángulo"/>
            <p:cNvSpPr/>
            <p:nvPr/>
          </p:nvSpPr>
          <p:spPr>
            <a:xfrm>
              <a:off x="178953" y="6021288"/>
              <a:ext cx="8820472" cy="748990"/>
            </a:xfrm>
            <a:prstGeom prst="rect">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5" name="Imagen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16935" y="6109010"/>
              <a:ext cx="1493837" cy="571500"/>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n 7" descr="Hoja membretada 2014"/>
            <p:cNvPicPr>
              <a:picLocks noChangeAspect="1" noChangeArrowheads="1"/>
            </p:cNvPicPr>
            <p:nvPr/>
          </p:nvPicPr>
          <p:blipFill>
            <a:blip r:embed="rId3">
              <a:extLst>
                <a:ext uri="{28A0092B-C50C-407E-A947-70E740481C1C}">
                  <a14:useLocalDpi xmlns:a14="http://schemas.microsoft.com/office/drawing/2010/main" val="0"/>
                </a:ext>
              </a:extLst>
            </a:blip>
            <a:srcRect l="76968" t="6964" r="8195" b="85220"/>
            <a:stretch>
              <a:fillRect/>
            </a:stretch>
          </p:blipFill>
          <p:spPr bwMode="auto">
            <a:xfrm>
              <a:off x="4514979" y="6118535"/>
              <a:ext cx="806450" cy="552450"/>
            </a:xfrm>
            <a:prstGeom prst="rect">
              <a:avLst/>
            </a:prstGeom>
            <a:noFill/>
            <a:extLst>
              <a:ext uri="{909E8E84-426E-40DD-AFC4-6F175D3DCCD1}">
                <a14:hiddenFill xmlns:a14="http://schemas.microsoft.com/office/drawing/2010/main">
                  <a:solidFill>
                    <a:srgbClr val="FFFFFF"/>
                  </a:solidFill>
                </a14:hiddenFill>
              </a:ext>
            </a:extLst>
          </p:spPr>
        </p:pic>
        <p:pic>
          <p:nvPicPr>
            <p:cNvPr id="17" name="0 Imagen"/>
            <p:cNvPicPr>
              <a:picLocks noChangeAspect="1" noChangeArrowheads="1"/>
            </p:cNvPicPr>
            <p:nvPr/>
          </p:nvPicPr>
          <p:blipFill rotWithShape="1">
            <a:blip r:embed="rId4">
              <a:extLst>
                <a:ext uri="{28A0092B-C50C-407E-A947-70E740481C1C}">
                  <a14:useLocalDpi xmlns:a14="http://schemas.microsoft.com/office/drawing/2010/main" val="0"/>
                </a:ext>
              </a:extLst>
            </a:blip>
            <a:srcRect r="8257"/>
            <a:stretch/>
          </p:blipFill>
          <p:spPr bwMode="auto">
            <a:xfrm>
              <a:off x="455187" y="6132823"/>
              <a:ext cx="2012780" cy="523875"/>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n 5" descr="Descripción: Fondo Proequidad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06277" y="6189973"/>
              <a:ext cx="1485900" cy="4095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Maru Nva\Documents\CIVICA\LOGOS, ICONOS Y VIÑETAS\ANCIFEM\logo ancifem.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63473" y="6169572"/>
              <a:ext cx="1656000" cy="450377"/>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11 Título"/>
          <p:cNvSpPr txBox="1">
            <a:spLocks/>
          </p:cNvSpPr>
          <p:nvPr/>
        </p:nvSpPr>
        <p:spPr>
          <a:xfrm>
            <a:off x="4644008" y="53752"/>
            <a:ext cx="7024744" cy="1143000"/>
          </a:xfrm>
          <a:prstGeom prst="rect">
            <a:avLst/>
          </a:prstGeom>
        </p:spPr>
        <p:txBody>
          <a:bodyPr>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r>
              <a:rPr lang="es-MX" sz="2400" b="1" dirty="0" smtClean="0"/>
              <a:t>Comunicación interna</a:t>
            </a:r>
            <a:endParaRPr lang="es-MX" sz="2400" dirty="0"/>
          </a:p>
        </p:txBody>
      </p:sp>
      <p:sp>
        <p:nvSpPr>
          <p:cNvPr id="11" name="2 Marcador de texto"/>
          <p:cNvSpPr txBox="1">
            <a:spLocks/>
          </p:cNvSpPr>
          <p:nvPr/>
        </p:nvSpPr>
        <p:spPr>
          <a:xfrm>
            <a:off x="580642" y="332656"/>
            <a:ext cx="7879790" cy="5184576"/>
          </a:xfrm>
          <a:prstGeom prst="rect">
            <a:avLst/>
          </a:prstGeom>
        </p:spPr>
        <p:txBody>
          <a:bodyPr>
            <a:noAutofit/>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marL="68580" indent="0">
              <a:buNone/>
            </a:pPr>
            <a:r>
              <a:rPr lang="es-MX" sz="2800" b="1" dirty="0" smtClean="0">
                <a:solidFill>
                  <a:schemeClr val="accent1"/>
                </a:solidFill>
              </a:rPr>
              <a:t>Actividad: Adivina…</a:t>
            </a:r>
          </a:p>
          <a:p>
            <a:pPr marL="68580" indent="0" algn="ctr">
              <a:buNone/>
            </a:pPr>
            <a:endParaRPr lang="es-MX" sz="2800" dirty="0"/>
          </a:p>
          <a:p>
            <a:pPr marL="582930" lvl="0" indent="-514350" algn="ctr">
              <a:buAutoNum type="arabicPeriod"/>
            </a:pPr>
            <a:r>
              <a:rPr lang="es-MX" dirty="0" smtClean="0"/>
              <a:t>Escribir en 3 “papelitos” un ejemplo de: película, personaje y animal.</a:t>
            </a:r>
          </a:p>
          <a:p>
            <a:pPr marL="582930" lvl="0" indent="-514350" algn="ctr">
              <a:buAutoNum type="arabicPeriod"/>
            </a:pPr>
            <a:endParaRPr lang="es-MX" dirty="0" smtClean="0"/>
          </a:p>
          <a:p>
            <a:pPr marL="582930" lvl="0" indent="-514350" algn="ctr">
              <a:buAutoNum type="arabicPeriod"/>
            </a:pPr>
            <a:r>
              <a:rPr lang="es-MX" dirty="0" smtClean="0"/>
              <a:t>Formar equipos.</a:t>
            </a:r>
          </a:p>
          <a:p>
            <a:pPr marL="582930" lvl="0" indent="-514350" algn="ctr">
              <a:buAutoNum type="arabicPeriod"/>
            </a:pPr>
            <a:endParaRPr lang="es-MX" dirty="0" smtClean="0"/>
          </a:p>
          <a:p>
            <a:pPr marL="582930" lvl="0" indent="-514350" algn="ctr">
              <a:buAutoNum type="arabicPeriod"/>
            </a:pPr>
            <a:r>
              <a:rPr lang="es-MX" dirty="0" smtClean="0"/>
              <a:t>Juego de adivinanzas en tres rondas:</a:t>
            </a:r>
          </a:p>
          <a:p>
            <a:pPr marL="880110" lvl="1" indent="-514350" algn="ctr">
              <a:buAutoNum type="arabicPeriod"/>
            </a:pPr>
            <a:r>
              <a:rPr lang="es-MX" dirty="0" smtClean="0">
                <a:solidFill>
                  <a:schemeClr val="accent3"/>
                </a:solidFill>
              </a:rPr>
              <a:t>Usar palabras</a:t>
            </a:r>
          </a:p>
          <a:p>
            <a:pPr marL="880110" lvl="1" indent="-514350" algn="ctr">
              <a:buAutoNum type="arabicPeriod"/>
            </a:pPr>
            <a:r>
              <a:rPr lang="es-MX" dirty="0" smtClean="0">
                <a:solidFill>
                  <a:schemeClr val="accent3"/>
                </a:solidFill>
              </a:rPr>
              <a:t>Una palabra</a:t>
            </a:r>
          </a:p>
          <a:p>
            <a:pPr marL="880110" lvl="1" indent="-514350" algn="ctr">
              <a:buAutoNum type="arabicPeriod"/>
            </a:pPr>
            <a:r>
              <a:rPr lang="es-MX" dirty="0" smtClean="0">
                <a:solidFill>
                  <a:schemeClr val="accent3"/>
                </a:solidFill>
              </a:rPr>
              <a:t>Mímica</a:t>
            </a:r>
          </a:p>
          <a:p>
            <a:pPr marL="68580" lvl="0" indent="0" algn="ctr">
              <a:buNone/>
            </a:pPr>
            <a:endParaRPr lang="es-MX" dirty="0" smtClean="0"/>
          </a:p>
          <a:p>
            <a:pPr marL="68580" lvl="0" indent="0" algn="ctr">
              <a:buNone/>
            </a:pPr>
            <a:r>
              <a:rPr lang="es-MX" dirty="0" smtClean="0">
                <a:solidFill>
                  <a:schemeClr val="accent3"/>
                </a:solidFill>
              </a:rPr>
              <a:t>Tiempo</a:t>
            </a:r>
            <a:r>
              <a:rPr lang="es-MX" dirty="0">
                <a:solidFill>
                  <a:schemeClr val="accent3"/>
                </a:solidFill>
              </a:rPr>
              <a:t>: </a:t>
            </a:r>
            <a:r>
              <a:rPr lang="es-MX" dirty="0" smtClean="0">
                <a:solidFill>
                  <a:schemeClr val="accent3"/>
                </a:solidFill>
              </a:rPr>
              <a:t>45 minutos</a:t>
            </a:r>
            <a:endParaRPr lang="es-MX" dirty="0"/>
          </a:p>
          <a:p>
            <a:pPr marL="68580" indent="0" algn="ctr">
              <a:buNone/>
            </a:pPr>
            <a:endParaRPr lang="es-MX" sz="2800" dirty="0" smtClean="0"/>
          </a:p>
          <a:p>
            <a:pPr marL="68580" indent="0" algn="ctr">
              <a:buNone/>
            </a:pPr>
            <a:endParaRPr lang="es-MX" sz="2800" dirty="0" smtClean="0"/>
          </a:p>
        </p:txBody>
      </p:sp>
    </p:spTree>
    <p:extLst>
      <p:ext uri="{BB962C8B-B14F-4D97-AF65-F5344CB8AC3E}">
        <p14:creationId xmlns:p14="http://schemas.microsoft.com/office/powerpoint/2010/main" val="40081661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12 Grupo"/>
          <p:cNvGrpSpPr/>
          <p:nvPr/>
        </p:nvGrpSpPr>
        <p:grpSpPr>
          <a:xfrm>
            <a:off x="178953" y="6208402"/>
            <a:ext cx="8820472" cy="748990"/>
            <a:chOff x="178953" y="6021288"/>
            <a:chExt cx="8820472" cy="748990"/>
          </a:xfrm>
        </p:grpSpPr>
        <p:sp>
          <p:nvSpPr>
            <p:cNvPr id="14" name="13 Rectángulo"/>
            <p:cNvSpPr/>
            <p:nvPr/>
          </p:nvSpPr>
          <p:spPr>
            <a:xfrm>
              <a:off x="178953" y="6021288"/>
              <a:ext cx="8820472" cy="748990"/>
            </a:xfrm>
            <a:prstGeom prst="rect">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5" name="Imagen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16935" y="6109010"/>
              <a:ext cx="1493837" cy="571500"/>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n 7" descr="Hoja membretada 2014"/>
            <p:cNvPicPr>
              <a:picLocks noChangeAspect="1" noChangeArrowheads="1"/>
            </p:cNvPicPr>
            <p:nvPr/>
          </p:nvPicPr>
          <p:blipFill>
            <a:blip r:embed="rId3">
              <a:extLst>
                <a:ext uri="{28A0092B-C50C-407E-A947-70E740481C1C}">
                  <a14:useLocalDpi xmlns:a14="http://schemas.microsoft.com/office/drawing/2010/main" val="0"/>
                </a:ext>
              </a:extLst>
            </a:blip>
            <a:srcRect l="76968" t="6964" r="8195" b="85220"/>
            <a:stretch>
              <a:fillRect/>
            </a:stretch>
          </p:blipFill>
          <p:spPr bwMode="auto">
            <a:xfrm>
              <a:off x="4514979" y="6118535"/>
              <a:ext cx="806450" cy="552450"/>
            </a:xfrm>
            <a:prstGeom prst="rect">
              <a:avLst/>
            </a:prstGeom>
            <a:noFill/>
            <a:extLst>
              <a:ext uri="{909E8E84-426E-40DD-AFC4-6F175D3DCCD1}">
                <a14:hiddenFill xmlns:a14="http://schemas.microsoft.com/office/drawing/2010/main">
                  <a:solidFill>
                    <a:srgbClr val="FFFFFF"/>
                  </a:solidFill>
                </a14:hiddenFill>
              </a:ext>
            </a:extLst>
          </p:spPr>
        </p:pic>
        <p:pic>
          <p:nvPicPr>
            <p:cNvPr id="17" name="0 Imagen"/>
            <p:cNvPicPr>
              <a:picLocks noChangeAspect="1" noChangeArrowheads="1"/>
            </p:cNvPicPr>
            <p:nvPr/>
          </p:nvPicPr>
          <p:blipFill rotWithShape="1">
            <a:blip r:embed="rId4">
              <a:extLst>
                <a:ext uri="{28A0092B-C50C-407E-A947-70E740481C1C}">
                  <a14:useLocalDpi xmlns:a14="http://schemas.microsoft.com/office/drawing/2010/main" val="0"/>
                </a:ext>
              </a:extLst>
            </a:blip>
            <a:srcRect r="8257"/>
            <a:stretch/>
          </p:blipFill>
          <p:spPr bwMode="auto">
            <a:xfrm>
              <a:off x="455187" y="6132823"/>
              <a:ext cx="2012780" cy="523875"/>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n 5" descr="Descripción: Fondo Proequidad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06277" y="6189973"/>
              <a:ext cx="1485900" cy="4095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Maru Nva\Documents\CIVICA\LOGOS, ICONOS Y VIÑETAS\ANCIFEM\logo ancifem.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63473" y="6169572"/>
              <a:ext cx="1656000" cy="450377"/>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11 Título"/>
          <p:cNvSpPr txBox="1">
            <a:spLocks/>
          </p:cNvSpPr>
          <p:nvPr/>
        </p:nvSpPr>
        <p:spPr>
          <a:xfrm>
            <a:off x="4644008" y="53752"/>
            <a:ext cx="7024744" cy="1143000"/>
          </a:xfrm>
          <a:prstGeom prst="rect">
            <a:avLst/>
          </a:prstGeom>
        </p:spPr>
        <p:txBody>
          <a:bodyPr>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r>
              <a:rPr lang="es-MX" sz="2400" b="1" dirty="0" smtClean="0"/>
              <a:t>Comunicación interna</a:t>
            </a:r>
            <a:endParaRPr lang="es-MX" sz="2400" dirty="0"/>
          </a:p>
        </p:txBody>
      </p:sp>
      <p:sp>
        <p:nvSpPr>
          <p:cNvPr id="2" name="1 Rectángulo"/>
          <p:cNvSpPr/>
          <p:nvPr/>
        </p:nvSpPr>
        <p:spPr>
          <a:xfrm>
            <a:off x="749429" y="908720"/>
            <a:ext cx="4168775" cy="5047536"/>
          </a:xfrm>
          <a:prstGeom prst="rect">
            <a:avLst/>
          </a:prstGeom>
        </p:spPr>
        <p:txBody>
          <a:bodyPr wrap="square">
            <a:spAutoFit/>
          </a:bodyPr>
          <a:lstStyle/>
          <a:p>
            <a:r>
              <a:rPr lang="es-MX" sz="2300" dirty="0"/>
              <a:t>La comunicación se realiza con el propósito de </a:t>
            </a:r>
            <a:r>
              <a:rPr lang="es-MX" sz="2300" b="1" dirty="0">
                <a:solidFill>
                  <a:schemeClr val="accent1"/>
                </a:solidFill>
              </a:rPr>
              <a:t>transmitir y obtener información, </a:t>
            </a:r>
            <a:r>
              <a:rPr lang="es-MX" sz="2300" b="1" dirty="0" smtClean="0">
                <a:solidFill>
                  <a:schemeClr val="accent1"/>
                </a:solidFill>
              </a:rPr>
              <a:t>tomar decisiones, alcanzar acuerdos, fortalecer relaciones</a:t>
            </a:r>
            <a:r>
              <a:rPr lang="es-MX" sz="2300" dirty="0" smtClean="0"/>
              <a:t>. </a:t>
            </a:r>
          </a:p>
          <a:p>
            <a:endParaRPr lang="es-MX" sz="2300" dirty="0"/>
          </a:p>
          <a:p>
            <a:r>
              <a:rPr lang="es-MX" sz="2300" dirty="0" smtClean="0"/>
              <a:t>Cualquier </a:t>
            </a:r>
            <a:r>
              <a:rPr lang="es-MX" sz="2300" dirty="0"/>
              <a:t>comunicación supone la participación de dos partes, cada una de las cuales puede tener deseos, necesidades y actitudes diferentes.</a:t>
            </a:r>
            <a:endParaRPr lang="es-MX" sz="2300" dirty="0"/>
          </a:p>
        </p:txBody>
      </p:sp>
      <p:pic>
        <p:nvPicPr>
          <p:cNvPr id="3074" name="Picture 2" descr="https://blog.zyncro.com/wp-content/uploads/Comunicaci%C3%B3n-Interna-en-la-empresa.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76056" y="2276872"/>
            <a:ext cx="3439239" cy="2579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878451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11 Título"/>
          <p:cNvSpPr txBox="1">
            <a:spLocks/>
          </p:cNvSpPr>
          <p:nvPr/>
        </p:nvSpPr>
        <p:spPr>
          <a:xfrm>
            <a:off x="4644008" y="53752"/>
            <a:ext cx="7024744" cy="1143000"/>
          </a:xfrm>
          <a:prstGeom prst="rect">
            <a:avLst/>
          </a:prstGeom>
        </p:spPr>
        <p:txBody>
          <a:bodyPr>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r>
              <a:rPr lang="es-MX" sz="2400" b="1" dirty="0" smtClean="0"/>
              <a:t>Comunicación interna</a:t>
            </a:r>
            <a:endParaRPr lang="es-MX" sz="2400" dirty="0"/>
          </a:p>
        </p:txBody>
      </p:sp>
      <p:sp>
        <p:nvSpPr>
          <p:cNvPr id="2" name="1 Rectángulo"/>
          <p:cNvSpPr/>
          <p:nvPr/>
        </p:nvSpPr>
        <p:spPr>
          <a:xfrm>
            <a:off x="1109469" y="756573"/>
            <a:ext cx="6918915" cy="800219"/>
          </a:xfrm>
          <a:prstGeom prst="rect">
            <a:avLst/>
          </a:prstGeom>
        </p:spPr>
        <p:txBody>
          <a:bodyPr wrap="square">
            <a:spAutoFit/>
          </a:bodyPr>
          <a:lstStyle/>
          <a:p>
            <a:pPr algn="ctr"/>
            <a:r>
              <a:rPr lang="es-MX" sz="2300" b="1" dirty="0">
                <a:solidFill>
                  <a:schemeClr val="accent1"/>
                </a:solidFill>
              </a:rPr>
              <a:t>La comunicación </a:t>
            </a:r>
            <a:r>
              <a:rPr lang="es-MX" sz="2300" b="1" dirty="0" smtClean="0">
                <a:solidFill>
                  <a:schemeClr val="accent1"/>
                </a:solidFill>
              </a:rPr>
              <a:t>es la clave para crear, por eso debemos: </a:t>
            </a:r>
            <a:endParaRPr lang="es-MX" sz="2300" b="1" dirty="0">
              <a:solidFill>
                <a:schemeClr val="accent1"/>
              </a:solidFill>
            </a:endParaRPr>
          </a:p>
        </p:txBody>
      </p:sp>
      <p:graphicFrame>
        <p:nvGraphicFramePr>
          <p:cNvPr id="3" name="2 Diagrama"/>
          <p:cNvGraphicFramePr/>
          <p:nvPr>
            <p:extLst>
              <p:ext uri="{D42A27DB-BD31-4B8C-83A1-F6EECF244321}">
                <p14:modId xmlns:p14="http://schemas.microsoft.com/office/powerpoint/2010/main" val="4079979162"/>
              </p:ext>
            </p:extLst>
          </p:nvPr>
        </p:nvGraphicFramePr>
        <p:xfrm>
          <a:off x="406648" y="1713508"/>
          <a:ext cx="8316416" cy="45238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83644821"/>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11 Título"/>
          <p:cNvSpPr txBox="1">
            <a:spLocks/>
          </p:cNvSpPr>
          <p:nvPr/>
        </p:nvSpPr>
        <p:spPr>
          <a:xfrm>
            <a:off x="4644008" y="53752"/>
            <a:ext cx="7024744" cy="1143000"/>
          </a:xfrm>
          <a:prstGeom prst="rect">
            <a:avLst/>
          </a:prstGeom>
        </p:spPr>
        <p:txBody>
          <a:bodyPr>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r>
              <a:rPr lang="es-MX" sz="2400" b="1" dirty="0" smtClean="0"/>
              <a:t>Comunicación interna</a:t>
            </a:r>
            <a:endParaRPr lang="es-MX" sz="2400" dirty="0"/>
          </a:p>
        </p:txBody>
      </p:sp>
      <p:sp>
        <p:nvSpPr>
          <p:cNvPr id="2" name="1 Rectángulo"/>
          <p:cNvSpPr/>
          <p:nvPr/>
        </p:nvSpPr>
        <p:spPr>
          <a:xfrm>
            <a:off x="5652120" y="2287032"/>
            <a:ext cx="2664296" cy="1862048"/>
          </a:xfrm>
          <a:prstGeom prst="rect">
            <a:avLst/>
          </a:prstGeom>
        </p:spPr>
        <p:txBody>
          <a:bodyPr wrap="square">
            <a:spAutoFit/>
          </a:bodyPr>
          <a:lstStyle/>
          <a:p>
            <a:pPr algn="ctr"/>
            <a:r>
              <a:rPr lang="es-MX" sz="2300" b="1" dirty="0" smtClean="0">
                <a:solidFill>
                  <a:schemeClr val="accent1"/>
                </a:solidFill>
              </a:rPr>
              <a:t>El </a:t>
            </a:r>
            <a:r>
              <a:rPr lang="es-MX" sz="2300" b="1" dirty="0">
                <a:solidFill>
                  <a:schemeClr val="accent1"/>
                </a:solidFill>
              </a:rPr>
              <a:t>lenguaje es el vehículo o medio de </a:t>
            </a:r>
            <a:r>
              <a:rPr lang="es-MX" sz="2300" b="1" dirty="0" smtClean="0">
                <a:solidFill>
                  <a:schemeClr val="accent1"/>
                </a:solidFill>
              </a:rPr>
              <a:t>comunicación, 5 tipos </a:t>
            </a:r>
            <a:r>
              <a:rPr lang="es-MX" sz="2300" b="1" dirty="0">
                <a:solidFill>
                  <a:schemeClr val="accent1"/>
                </a:solidFill>
              </a:rPr>
              <a:t>principales</a:t>
            </a:r>
            <a:r>
              <a:rPr lang="es-MX" sz="2300" b="1" dirty="0" smtClean="0">
                <a:solidFill>
                  <a:schemeClr val="accent1"/>
                </a:solidFill>
              </a:rPr>
              <a:t>:</a:t>
            </a:r>
            <a:endParaRPr lang="es-MX" sz="2300" b="1" dirty="0">
              <a:solidFill>
                <a:schemeClr val="accent1"/>
              </a:solidFill>
            </a:endParaRPr>
          </a:p>
        </p:txBody>
      </p:sp>
      <p:graphicFrame>
        <p:nvGraphicFramePr>
          <p:cNvPr id="3" name="2 Diagrama"/>
          <p:cNvGraphicFramePr/>
          <p:nvPr>
            <p:extLst>
              <p:ext uri="{D42A27DB-BD31-4B8C-83A1-F6EECF244321}">
                <p14:modId xmlns:p14="http://schemas.microsoft.com/office/powerpoint/2010/main" val="1091677484"/>
              </p:ext>
            </p:extLst>
          </p:nvPr>
        </p:nvGraphicFramePr>
        <p:xfrm>
          <a:off x="755576" y="692696"/>
          <a:ext cx="4536504" cy="57606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95647141"/>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11 Título"/>
          <p:cNvSpPr txBox="1">
            <a:spLocks/>
          </p:cNvSpPr>
          <p:nvPr/>
        </p:nvSpPr>
        <p:spPr>
          <a:xfrm>
            <a:off x="4644008" y="53752"/>
            <a:ext cx="7024744" cy="1143000"/>
          </a:xfrm>
          <a:prstGeom prst="rect">
            <a:avLst/>
          </a:prstGeom>
        </p:spPr>
        <p:txBody>
          <a:bodyPr>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r>
              <a:rPr lang="es-MX" sz="2400" b="1" dirty="0" smtClean="0"/>
              <a:t>Comunicación interna</a:t>
            </a:r>
            <a:endParaRPr lang="es-MX" sz="2400" dirty="0"/>
          </a:p>
        </p:txBody>
      </p:sp>
      <p:sp>
        <p:nvSpPr>
          <p:cNvPr id="2" name="1 Rectángulo"/>
          <p:cNvSpPr/>
          <p:nvPr/>
        </p:nvSpPr>
        <p:spPr>
          <a:xfrm>
            <a:off x="611560" y="534452"/>
            <a:ext cx="4248472" cy="446276"/>
          </a:xfrm>
          <a:prstGeom prst="rect">
            <a:avLst/>
          </a:prstGeom>
        </p:spPr>
        <p:txBody>
          <a:bodyPr wrap="square">
            <a:spAutoFit/>
          </a:bodyPr>
          <a:lstStyle/>
          <a:p>
            <a:pPr algn="ctr"/>
            <a:r>
              <a:rPr lang="es-MX" sz="2300" b="1" dirty="0" smtClean="0">
                <a:solidFill>
                  <a:schemeClr val="accent1"/>
                </a:solidFill>
              </a:rPr>
              <a:t>La percepción</a:t>
            </a:r>
            <a:endParaRPr lang="es-MX" sz="2300" b="1" dirty="0">
              <a:solidFill>
                <a:schemeClr val="accent1"/>
              </a:solidFill>
            </a:endParaRPr>
          </a:p>
        </p:txBody>
      </p:sp>
      <p:pic>
        <p:nvPicPr>
          <p:cNvPr id="12290" name="Picture 2" descr="http://2.bp.blogspot.com/--jnW_Z3JJOo/T0VCHAFKDdI/AAAAAAAACHs/6vVzbZgfgo8/s320/fo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1412776"/>
            <a:ext cx="6480720" cy="48605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2877852"/>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11 Título"/>
          <p:cNvSpPr txBox="1">
            <a:spLocks/>
          </p:cNvSpPr>
          <p:nvPr/>
        </p:nvSpPr>
        <p:spPr>
          <a:xfrm>
            <a:off x="4644008" y="53752"/>
            <a:ext cx="7024744" cy="1143000"/>
          </a:xfrm>
          <a:prstGeom prst="rect">
            <a:avLst/>
          </a:prstGeom>
        </p:spPr>
        <p:txBody>
          <a:bodyPr>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r>
              <a:rPr lang="es-MX" sz="2400" b="1" dirty="0" smtClean="0"/>
              <a:t>Comunicación interna</a:t>
            </a:r>
            <a:endParaRPr lang="es-MX" sz="2400" dirty="0"/>
          </a:p>
        </p:txBody>
      </p:sp>
      <p:sp>
        <p:nvSpPr>
          <p:cNvPr id="2" name="1 Rectángulo"/>
          <p:cNvSpPr/>
          <p:nvPr/>
        </p:nvSpPr>
        <p:spPr>
          <a:xfrm>
            <a:off x="-180528" y="534452"/>
            <a:ext cx="4248472" cy="446276"/>
          </a:xfrm>
          <a:prstGeom prst="rect">
            <a:avLst/>
          </a:prstGeom>
        </p:spPr>
        <p:txBody>
          <a:bodyPr wrap="square">
            <a:spAutoFit/>
          </a:bodyPr>
          <a:lstStyle/>
          <a:p>
            <a:pPr algn="ctr"/>
            <a:r>
              <a:rPr lang="es-MX" sz="2300" b="1" dirty="0" smtClean="0">
                <a:solidFill>
                  <a:schemeClr val="accent1"/>
                </a:solidFill>
              </a:rPr>
              <a:t>Escucha activa</a:t>
            </a:r>
            <a:endParaRPr lang="es-MX" sz="2300" b="1" dirty="0">
              <a:solidFill>
                <a:schemeClr val="accent1"/>
              </a:solidFill>
            </a:endParaRPr>
          </a:p>
        </p:txBody>
      </p:sp>
      <p:pic>
        <p:nvPicPr>
          <p:cNvPr id="15362" name="Picture 2" descr="http://2.bp.blogspot.com/-FV19b_N_dqY/T-MZ4RATJyI/AAAAAAAAAAs/C8Trcy68KvM/s758/escuch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124744"/>
            <a:ext cx="7272808" cy="52893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0532948"/>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11 Título"/>
          <p:cNvSpPr txBox="1">
            <a:spLocks/>
          </p:cNvSpPr>
          <p:nvPr/>
        </p:nvSpPr>
        <p:spPr>
          <a:xfrm>
            <a:off x="4644008" y="53752"/>
            <a:ext cx="7024744" cy="1143000"/>
          </a:xfrm>
          <a:prstGeom prst="rect">
            <a:avLst/>
          </a:prstGeom>
        </p:spPr>
        <p:txBody>
          <a:bodyPr>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r>
              <a:rPr lang="es-MX" sz="2400" b="1" dirty="0" smtClean="0"/>
              <a:t>Comunicación interna</a:t>
            </a:r>
            <a:endParaRPr lang="es-MX" sz="2400" dirty="0"/>
          </a:p>
        </p:txBody>
      </p:sp>
      <p:sp>
        <p:nvSpPr>
          <p:cNvPr id="2" name="1 Rectángulo"/>
          <p:cNvSpPr/>
          <p:nvPr/>
        </p:nvSpPr>
        <p:spPr>
          <a:xfrm>
            <a:off x="539552" y="2784991"/>
            <a:ext cx="2943745" cy="1508105"/>
          </a:xfrm>
          <a:prstGeom prst="rect">
            <a:avLst/>
          </a:prstGeom>
        </p:spPr>
        <p:txBody>
          <a:bodyPr wrap="square">
            <a:spAutoFit/>
          </a:bodyPr>
          <a:lstStyle/>
          <a:p>
            <a:pPr algn="ctr"/>
            <a:r>
              <a:rPr lang="es-MX" sz="2300" b="1" dirty="0" smtClean="0">
                <a:solidFill>
                  <a:schemeClr val="accent1"/>
                </a:solidFill>
              </a:rPr>
              <a:t>Comprender expresiones-estados emocionales</a:t>
            </a:r>
            <a:endParaRPr lang="es-MX" sz="2300" b="1" dirty="0">
              <a:solidFill>
                <a:schemeClr val="accent1"/>
              </a:solidFill>
            </a:endParaRPr>
          </a:p>
        </p:txBody>
      </p:sp>
      <p:pic>
        <p:nvPicPr>
          <p:cNvPr id="16386" name="Picture 2" descr="https://encrypted-tbn2.gstatic.com/images?q=tbn:ANd9GcQrzH5SK3nEq7JVKic3Sdpr5SrezE0k4lTKKOcimSsTra9vTCZ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5301" y="1340768"/>
            <a:ext cx="4679107" cy="5002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5611146"/>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11 Título"/>
          <p:cNvSpPr txBox="1">
            <a:spLocks/>
          </p:cNvSpPr>
          <p:nvPr/>
        </p:nvSpPr>
        <p:spPr>
          <a:xfrm>
            <a:off x="4644008" y="53752"/>
            <a:ext cx="7024744" cy="1143000"/>
          </a:xfrm>
          <a:prstGeom prst="rect">
            <a:avLst/>
          </a:prstGeom>
        </p:spPr>
        <p:txBody>
          <a:bodyPr>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r>
              <a:rPr lang="es-MX" sz="2400" b="1" dirty="0" smtClean="0"/>
              <a:t>Comunicación interna</a:t>
            </a:r>
            <a:endParaRPr lang="es-MX" sz="2400" dirty="0"/>
          </a:p>
        </p:txBody>
      </p:sp>
      <p:sp>
        <p:nvSpPr>
          <p:cNvPr id="2" name="1 Rectángulo"/>
          <p:cNvSpPr/>
          <p:nvPr/>
        </p:nvSpPr>
        <p:spPr>
          <a:xfrm>
            <a:off x="-180528" y="534452"/>
            <a:ext cx="4248472" cy="446276"/>
          </a:xfrm>
          <a:prstGeom prst="rect">
            <a:avLst/>
          </a:prstGeom>
        </p:spPr>
        <p:txBody>
          <a:bodyPr wrap="square">
            <a:spAutoFit/>
          </a:bodyPr>
          <a:lstStyle/>
          <a:p>
            <a:pPr algn="ctr"/>
            <a:r>
              <a:rPr lang="es-MX" sz="2300" b="1" dirty="0" smtClean="0">
                <a:solidFill>
                  <a:schemeClr val="accent1"/>
                </a:solidFill>
              </a:rPr>
              <a:t>Clima adecuado</a:t>
            </a:r>
            <a:endParaRPr lang="es-MX" sz="2300" b="1" dirty="0">
              <a:solidFill>
                <a:schemeClr val="accent1"/>
              </a:solidFill>
            </a:endParaRPr>
          </a:p>
        </p:txBody>
      </p:sp>
      <p:pic>
        <p:nvPicPr>
          <p:cNvPr id="17410" name="Picture 2" descr="http://www.lacapital.com.ar/export/1390269637211/sites/core/canales/salud/imagenes/2014/01/20/estres_laboral_www_jano_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196752"/>
            <a:ext cx="6245354" cy="4824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1008185"/>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11 Título"/>
          <p:cNvSpPr txBox="1">
            <a:spLocks/>
          </p:cNvSpPr>
          <p:nvPr/>
        </p:nvSpPr>
        <p:spPr>
          <a:xfrm>
            <a:off x="4644008" y="53752"/>
            <a:ext cx="7024744" cy="1143000"/>
          </a:xfrm>
          <a:prstGeom prst="rect">
            <a:avLst/>
          </a:prstGeom>
        </p:spPr>
        <p:txBody>
          <a:bodyPr>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r>
              <a:rPr lang="es-MX" sz="2400" b="1" dirty="0" smtClean="0"/>
              <a:t>Comunicación interna</a:t>
            </a:r>
            <a:endParaRPr lang="es-MX" sz="2400" dirty="0"/>
          </a:p>
        </p:txBody>
      </p:sp>
      <p:sp>
        <p:nvSpPr>
          <p:cNvPr id="2" name="1 Rectángulo"/>
          <p:cNvSpPr/>
          <p:nvPr/>
        </p:nvSpPr>
        <p:spPr>
          <a:xfrm>
            <a:off x="-180528" y="534452"/>
            <a:ext cx="4248472" cy="446276"/>
          </a:xfrm>
          <a:prstGeom prst="rect">
            <a:avLst/>
          </a:prstGeom>
        </p:spPr>
        <p:txBody>
          <a:bodyPr wrap="square">
            <a:spAutoFit/>
          </a:bodyPr>
          <a:lstStyle/>
          <a:p>
            <a:pPr algn="ctr"/>
            <a:r>
              <a:rPr lang="es-MX" sz="2300" b="1" dirty="0" smtClean="0">
                <a:solidFill>
                  <a:schemeClr val="accent1"/>
                </a:solidFill>
              </a:rPr>
              <a:t>Empatía</a:t>
            </a:r>
            <a:endParaRPr lang="es-MX" sz="2300" b="1" dirty="0">
              <a:solidFill>
                <a:schemeClr val="accent1"/>
              </a:solidFill>
            </a:endParaRPr>
          </a:p>
        </p:txBody>
      </p:sp>
      <p:pic>
        <p:nvPicPr>
          <p:cNvPr id="18434" name="Picture 2" descr="http://thumbs.dreamstime.com/z/aconsejando-la-sesi%C3%B3n-empat%C3%ADa-9910118.jpg"/>
          <p:cNvPicPr>
            <a:picLocks noChangeAspect="1" noChangeArrowheads="1"/>
          </p:cNvPicPr>
          <p:nvPr/>
        </p:nvPicPr>
        <p:blipFill rotWithShape="1">
          <a:blip r:embed="rId2">
            <a:extLst>
              <a:ext uri="{28A0092B-C50C-407E-A947-70E740481C1C}">
                <a14:useLocalDpi xmlns:a14="http://schemas.microsoft.com/office/drawing/2010/main" val="0"/>
              </a:ext>
            </a:extLst>
          </a:blip>
          <a:srcRect b="12499"/>
          <a:stretch/>
        </p:blipFill>
        <p:spPr bwMode="auto">
          <a:xfrm>
            <a:off x="828384" y="1167408"/>
            <a:ext cx="7200000" cy="4637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0669386"/>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11 Título"/>
          <p:cNvSpPr txBox="1">
            <a:spLocks/>
          </p:cNvSpPr>
          <p:nvPr/>
        </p:nvSpPr>
        <p:spPr>
          <a:xfrm>
            <a:off x="4644008" y="53752"/>
            <a:ext cx="7024744" cy="1143000"/>
          </a:xfrm>
          <a:prstGeom prst="rect">
            <a:avLst/>
          </a:prstGeom>
        </p:spPr>
        <p:txBody>
          <a:bodyPr>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r>
              <a:rPr lang="es-MX" sz="2400" b="1" dirty="0" smtClean="0"/>
              <a:t>Comunicación interna</a:t>
            </a:r>
            <a:endParaRPr lang="es-MX" sz="2400" dirty="0"/>
          </a:p>
        </p:txBody>
      </p:sp>
      <p:sp>
        <p:nvSpPr>
          <p:cNvPr id="2" name="1 Rectángulo"/>
          <p:cNvSpPr/>
          <p:nvPr/>
        </p:nvSpPr>
        <p:spPr>
          <a:xfrm>
            <a:off x="4499992" y="3068960"/>
            <a:ext cx="4248472" cy="446276"/>
          </a:xfrm>
          <a:prstGeom prst="rect">
            <a:avLst/>
          </a:prstGeom>
        </p:spPr>
        <p:txBody>
          <a:bodyPr wrap="square">
            <a:spAutoFit/>
          </a:bodyPr>
          <a:lstStyle/>
          <a:p>
            <a:pPr algn="ctr"/>
            <a:r>
              <a:rPr lang="es-MX" sz="2300" b="1" dirty="0" smtClean="0">
                <a:solidFill>
                  <a:schemeClr val="accent1"/>
                </a:solidFill>
              </a:rPr>
              <a:t>Evitar Barreras</a:t>
            </a:r>
            <a:endParaRPr lang="es-MX" sz="2300" b="1" dirty="0">
              <a:solidFill>
                <a:schemeClr val="accent1"/>
              </a:solidFill>
            </a:endParaRPr>
          </a:p>
        </p:txBody>
      </p:sp>
      <p:graphicFrame>
        <p:nvGraphicFramePr>
          <p:cNvPr id="3" name="2 Diagrama"/>
          <p:cNvGraphicFramePr/>
          <p:nvPr>
            <p:extLst>
              <p:ext uri="{D42A27DB-BD31-4B8C-83A1-F6EECF244321}">
                <p14:modId xmlns:p14="http://schemas.microsoft.com/office/powerpoint/2010/main" val="1851593193"/>
              </p:ext>
            </p:extLst>
          </p:nvPr>
        </p:nvGraphicFramePr>
        <p:xfrm>
          <a:off x="-1116632" y="403116"/>
          <a:ext cx="7200800" cy="60502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753855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860032" y="-506726"/>
            <a:ext cx="2952328" cy="1143000"/>
          </a:xfrm>
        </p:spPr>
        <p:txBody>
          <a:bodyPr>
            <a:normAutofit/>
          </a:bodyPr>
          <a:lstStyle/>
          <a:p>
            <a:r>
              <a:rPr lang="es-MX" sz="2000" dirty="0" smtClean="0"/>
              <a:t>Contenidos y programa de trabajo</a:t>
            </a:r>
            <a:endParaRPr lang="es-MX" sz="2000" dirty="0"/>
          </a:p>
        </p:txBody>
      </p:sp>
      <p:graphicFrame>
        <p:nvGraphicFramePr>
          <p:cNvPr id="3" name="2 Tabla"/>
          <p:cNvGraphicFramePr>
            <a:graphicFrameLocks noGrp="1"/>
          </p:cNvGraphicFramePr>
          <p:nvPr>
            <p:extLst>
              <p:ext uri="{D42A27DB-BD31-4B8C-83A1-F6EECF244321}">
                <p14:modId xmlns:p14="http://schemas.microsoft.com/office/powerpoint/2010/main" val="975092540"/>
              </p:ext>
            </p:extLst>
          </p:nvPr>
        </p:nvGraphicFramePr>
        <p:xfrm>
          <a:off x="611560" y="691790"/>
          <a:ext cx="7992888" cy="5187696"/>
        </p:xfrm>
        <a:graphic>
          <a:graphicData uri="http://schemas.openxmlformats.org/drawingml/2006/table">
            <a:tbl>
              <a:tblPr firstRow="1" firstCol="1" bandRow="1">
                <a:tableStyleId>{00A15C55-8517-42AA-B614-E9B94910E393}</a:tableStyleId>
              </a:tblPr>
              <a:tblGrid>
                <a:gridCol w="3704811"/>
                <a:gridCol w="1399845"/>
                <a:gridCol w="2888232"/>
              </a:tblGrid>
              <a:tr h="466893">
                <a:tc>
                  <a:txBody>
                    <a:bodyPr/>
                    <a:lstStyle/>
                    <a:p>
                      <a:pPr algn="ctr">
                        <a:lnSpc>
                          <a:spcPct val="115000"/>
                        </a:lnSpc>
                        <a:spcAft>
                          <a:spcPts val="0"/>
                        </a:spcAft>
                      </a:pPr>
                      <a:r>
                        <a:rPr lang="es-MX" sz="2000" dirty="0">
                          <a:effectLst/>
                        </a:rPr>
                        <a:t> </a:t>
                      </a:r>
                    </a:p>
                    <a:p>
                      <a:pPr algn="ctr">
                        <a:lnSpc>
                          <a:spcPct val="115000"/>
                        </a:lnSpc>
                        <a:spcAft>
                          <a:spcPts val="0"/>
                        </a:spcAft>
                      </a:pPr>
                      <a:r>
                        <a:rPr lang="es-MX" sz="2000" dirty="0">
                          <a:effectLst/>
                        </a:rPr>
                        <a:t>Etapa del programa</a:t>
                      </a:r>
                      <a:endParaRPr lang="es-MX" sz="2000" dirty="0">
                        <a:effectLst/>
                        <a:latin typeface="Century Gothic"/>
                        <a:ea typeface="Century Gothic"/>
                        <a:cs typeface="Times New Roman"/>
                      </a:endParaRPr>
                    </a:p>
                  </a:txBody>
                  <a:tcPr marL="68580" marR="68580" marT="0" marB="0" anchor="ctr"/>
                </a:tc>
                <a:tc>
                  <a:txBody>
                    <a:bodyPr/>
                    <a:lstStyle/>
                    <a:p>
                      <a:pPr algn="ctr">
                        <a:lnSpc>
                          <a:spcPct val="115000"/>
                        </a:lnSpc>
                        <a:spcAft>
                          <a:spcPts val="0"/>
                        </a:spcAft>
                      </a:pPr>
                      <a:r>
                        <a:rPr lang="es-MX" sz="2000" dirty="0">
                          <a:effectLst/>
                        </a:rPr>
                        <a:t> </a:t>
                      </a:r>
                    </a:p>
                    <a:p>
                      <a:pPr algn="ctr">
                        <a:lnSpc>
                          <a:spcPct val="115000"/>
                        </a:lnSpc>
                        <a:spcAft>
                          <a:spcPts val="0"/>
                        </a:spcAft>
                      </a:pPr>
                      <a:r>
                        <a:rPr lang="es-MX" sz="1800" dirty="0">
                          <a:effectLst/>
                        </a:rPr>
                        <a:t>Modalidad</a:t>
                      </a:r>
                      <a:endParaRPr lang="es-MX" sz="1800" dirty="0">
                        <a:effectLst/>
                        <a:latin typeface="Century Gothic"/>
                        <a:ea typeface="Century Gothic"/>
                        <a:cs typeface="Times New Roman"/>
                      </a:endParaRPr>
                    </a:p>
                  </a:txBody>
                  <a:tcPr marL="68580" marR="68580" marT="0" marB="0" anchor="ctr"/>
                </a:tc>
                <a:tc>
                  <a:txBody>
                    <a:bodyPr/>
                    <a:lstStyle/>
                    <a:p>
                      <a:pPr algn="ctr">
                        <a:lnSpc>
                          <a:spcPct val="115000"/>
                        </a:lnSpc>
                        <a:spcAft>
                          <a:spcPts val="0"/>
                        </a:spcAft>
                      </a:pPr>
                      <a:r>
                        <a:rPr lang="es-MX" sz="2000" dirty="0">
                          <a:effectLst/>
                        </a:rPr>
                        <a:t> </a:t>
                      </a:r>
                    </a:p>
                    <a:p>
                      <a:pPr algn="ctr">
                        <a:lnSpc>
                          <a:spcPct val="115000"/>
                        </a:lnSpc>
                        <a:spcAft>
                          <a:spcPts val="0"/>
                        </a:spcAft>
                      </a:pPr>
                      <a:r>
                        <a:rPr lang="es-MX" sz="2000" dirty="0">
                          <a:effectLst/>
                        </a:rPr>
                        <a:t>Duración/Calendario</a:t>
                      </a:r>
                      <a:endParaRPr lang="es-MX" sz="2000" dirty="0">
                        <a:effectLst/>
                        <a:latin typeface="Century Gothic"/>
                        <a:ea typeface="Century Gothic"/>
                        <a:cs typeface="Times New Roman"/>
                      </a:endParaRPr>
                    </a:p>
                  </a:txBody>
                  <a:tcPr marL="68580" marR="68580" marT="0" marB="0" anchor="ctr"/>
                </a:tc>
              </a:tr>
              <a:tr h="298257">
                <a:tc>
                  <a:txBody>
                    <a:bodyPr/>
                    <a:lstStyle/>
                    <a:p>
                      <a:pPr algn="r">
                        <a:lnSpc>
                          <a:spcPct val="115000"/>
                        </a:lnSpc>
                        <a:spcAft>
                          <a:spcPts val="0"/>
                        </a:spcAft>
                      </a:pPr>
                      <a:r>
                        <a:rPr lang="es-MX" sz="1600">
                          <a:effectLst/>
                        </a:rPr>
                        <a:t>Presentación y encuadre</a:t>
                      </a:r>
                      <a:endParaRPr lang="es-MX" sz="2000">
                        <a:effectLst/>
                        <a:latin typeface="Century Gothic"/>
                        <a:ea typeface="Century Gothic"/>
                        <a:cs typeface="Times New Roman"/>
                      </a:endParaRPr>
                    </a:p>
                  </a:txBody>
                  <a:tcPr marL="68580" marR="68580" marT="0" marB="0" anchor="ctr"/>
                </a:tc>
                <a:tc>
                  <a:txBody>
                    <a:bodyPr/>
                    <a:lstStyle/>
                    <a:p>
                      <a:pPr>
                        <a:lnSpc>
                          <a:spcPct val="115000"/>
                        </a:lnSpc>
                        <a:spcAft>
                          <a:spcPts val="0"/>
                        </a:spcAft>
                      </a:pPr>
                      <a:r>
                        <a:rPr lang="es-MX" sz="1600">
                          <a:effectLst/>
                        </a:rPr>
                        <a:t>Presencial</a:t>
                      </a:r>
                      <a:endParaRPr lang="es-MX" sz="2000">
                        <a:effectLst/>
                        <a:latin typeface="Century Gothic"/>
                        <a:ea typeface="Century Gothic"/>
                        <a:cs typeface="Times New Roman"/>
                      </a:endParaRPr>
                    </a:p>
                  </a:txBody>
                  <a:tcPr marL="68580" marR="68580" marT="0" marB="0" anchor="ctr"/>
                </a:tc>
                <a:tc rowSpan="2">
                  <a:txBody>
                    <a:bodyPr/>
                    <a:lstStyle/>
                    <a:p>
                      <a:pPr algn="ctr">
                        <a:lnSpc>
                          <a:spcPct val="115000"/>
                        </a:lnSpc>
                        <a:spcAft>
                          <a:spcPts val="0"/>
                        </a:spcAft>
                      </a:pPr>
                      <a:r>
                        <a:rPr lang="es-MX" sz="1600" dirty="0">
                          <a:effectLst/>
                        </a:rPr>
                        <a:t> </a:t>
                      </a:r>
                      <a:endParaRPr lang="es-MX" sz="2000" dirty="0">
                        <a:effectLst/>
                      </a:endParaRPr>
                    </a:p>
                    <a:p>
                      <a:pPr algn="ctr">
                        <a:lnSpc>
                          <a:spcPct val="115000"/>
                        </a:lnSpc>
                        <a:spcAft>
                          <a:spcPts val="0"/>
                        </a:spcAft>
                      </a:pPr>
                      <a:r>
                        <a:rPr lang="es-MX" sz="1600" dirty="0">
                          <a:effectLst/>
                        </a:rPr>
                        <a:t>1 sesión </a:t>
                      </a:r>
                      <a:endParaRPr lang="es-MX" sz="2000" dirty="0">
                        <a:effectLst/>
                      </a:endParaRPr>
                    </a:p>
                    <a:p>
                      <a:pPr algn="ctr">
                        <a:lnSpc>
                          <a:spcPct val="115000"/>
                        </a:lnSpc>
                        <a:spcAft>
                          <a:spcPts val="0"/>
                        </a:spcAft>
                      </a:pPr>
                      <a:r>
                        <a:rPr lang="es-MX" sz="1600" dirty="0">
                          <a:effectLst/>
                        </a:rPr>
                        <a:t>90 minutos </a:t>
                      </a:r>
                      <a:endParaRPr lang="es-MX" sz="2000" dirty="0">
                        <a:effectLst/>
                      </a:endParaRPr>
                    </a:p>
                    <a:p>
                      <a:pPr algn="ctr">
                        <a:lnSpc>
                          <a:spcPct val="115000"/>
                        </a:lnSpc>
                        <a:spcAft>
                          <a:spcPts val="0"/>
                        </a:spcAft>
                      </a:pPr>
                      <a:r>
                        <a:rPr lang="es-MX" sz="1600" b="1" dirty="0">
                          <a:effectLst/>
                        </a:rPr>
                        <a:t>Julio</a:t>
                      </a:r>
                      <a:endParaRPr lang="es-MX" sz="2000" b="1" dirty="0">
                        <a:effectLst/>
                      </a:endParaRPr>
                    </a:p>
                    <a:p>
                      <a:pPr algn="ctr">
                        <a:lnSpc>
                          <a:spcPct val="115000"/>
                        </a:lnSpc>
                        <a:spcAft>
                          <a:spcPts val="0"/>
                        </a:spcAft>
                      </a:pPr>
                      <a:r>
                        <a:rPr lang="es-MX" sz="1600" dirty="0">
                          <a:effectLst/>
                        </a:rPr>
                        <a:t> </a:t>
                      </a:r>
                      <a:endParaRPr lang="es-MX" sz="2000" dirty="0">
                        <a:effectLst/>
                        <a:latin typeface="Century Gothic"/>
                        <a:ea typeface="Century Gothic"/>
                        <a:cs typeface="Times New Roman"/>
                      </a:endParaRPr>
                    </a:p>
                  </a:txBody>
                  <a:tcPr marL="68580" marR="68580" marT="0" marB="0" anchor="ctr"/>
                </a:tc>
              </a:tr>
              <a:tr h="794250">
                <a:tc>
                  <a:txBody>
                    <a:bodyPr/>
                    <a:lstStyle/>
                    <a:p>
                      <a:pPr algn="r">
                        <a:lnSpc>
                          <a:spcPct val="115000"/>
                        </a:lnSpc>
                        <a:spcAft>
                          <a:spcPts val="0"/>
                        </a:spcAft>
                      </a:pPr>
                      <a:r>
                        <a:rPr lang="es-MX" sz="1600">
                          <a:effectLst/>
                        </a:rPr>
                        <a:t>Evaluación diagnóstica</a:t>
                      </a:r>
                      <a:endParaRPr lang="es-MX" sz="2000">
                        <a:effectLst/>
                        <a:latin typeface="Century Gothic"/>
                        <a:ea typeface="Century Gothic"/>
                        <a:cs typeface="Times New Roman"/>
                      </a:endParaRPr>
                    </a:p>
                  </a:txBody>
                  <a:tcPr marL="68580" marR="68580" marT="0" marB="0" anchor="ctr"/>
                </a:tc>
                <a:tc>
                  <a:txBody>
                    <a:bodyPr/>
                    <a:lstStyle/>
                    <a:p>
                      <a:pPr>
                        <a:lnSpc>
                          <a:spcPct val="115000"/>
                        </a:lnSpc>
                        <a:spcAft>
                          <a:spcPts val="0"/>
                        </a:spcAft>
                      </a:pPr>
                      <a:r>
                        <a:rPr lang="es-MX" sz="1600">
                          <a:effectLst/>
                        </a:rPr>
                        <a:t>Presencial</a:t>
                      </a:r>
                      <a:endParaRPr lang="es-MX" sz="2000">
                        <a:effectLst/>
                        <a:latin typeface="Century Gothic"/>
                        <a:ea typeface="Century Gothic"/>
                        <a:cs typeface="Times New Roman"/>
                      </a:endParaRPr>
                    </a:p>
                  </a:txBody>
                  <a:tcPr marL="68580" marR="68580" marT="0" marB="0" anchor="ctr"/>
                </a:tc>
                <a:tc vMerge="1">
                  <a:txBody>
                    <a:bodyPr/>
                    <a:lstStyle/>
                    <a:p>
                      <a:endParaRPr lang="es-MX"/>
                    </a:p>
                  </a:txBody>
                  <a:tcPr/>
                </a:tc>
              </a:tr>
              <a:tr h="1092508">
                <a:tc>
                  <a:txBody>
                    <a:bodyPr/>
                    <a:lstStyle/>
                    <a:p>
                      <a:pPr algn="r">
                        <a:lnSpc>
                          <a:spcPct val="115000"/>
                        </a:lnSpc>
                        <a:spcAft>
                          <a:spcPts val="0"/>
                        </a:spcAft>
                      </a:pPr>
                      <a:r>
                        <a:rPr lang="es-MX" sz="1600">
                          <a:effectLst/>
                        </a:rPr>
                        <a:t>Módulo 1, Unidad 1 Perspectiva de Género</a:t>
                      </a:r>
                      <a:endParaRPr lang="es-MX" sz="2000">
                        <a:effectLst/>
                        <a:latin typeface="Century Gothic"/>
                        <a:ea typeface="Century Gothic"/>
                        <a:cs typeface="Times New Roman"/>
                      </a:endParaRPr>
                    </a:p>
                  </a:txBody>
                  <a:tcPr marL="68580" marR="68580" marT="0" marB="0" anchor="ctr"/>
                </a:tc>
                <a:tc>
                  <a:txBody>
                    <a:bodyPr/>
                    <a:lstStyle/>
                    <a:p>
                      <a:pPr>
                        <a:lnSpc>
                          <a:spcPct val="115000"/>
                        </a:lnSpc>
                        <a:spcAft>
                          <a:spcPts val="0"/>
                        </a:spcAft>
                      </a:pPr>
                      <a:r>
                        <a:rPr lang="es-MX" sz="1600">
                          <a:effectLst/>
                        </a:rPr>
                        <a:t>En línea</a:t>
                      </a:r>
                      <a:endParaRPr lang="es-MX" sz="2000">
                        <a:effectLst/>
                        <a:latin typeface="Century Gothic"/>
                        <a:ea typeface="Century Gothic"/>
                        <a:cs typeface="Times New Roman"/>
                      </a:endParaRPr>
                    </a:p>
                  </a:txBody>
                  <a:tcPr marL="68580" marR="68580" marT="0" marB="0" anchor="ctr"/>
                </a:tc>
                <a:tc>
                  <a:txBody>
                    <a:bodyPr/>
                    <a:lstStyle/>
                    <a:p>
                      <a:pPr algn="ctr">
                        <a:lnSpc>
                          <a:spcPct val="115000"/>
                        </a:lnSpc>
                        <a:spcAft>
                          <a:spcPts val="0"/>
                        </a:spcAft>
                      </a:pPr>
                      <a:r>
                        <a:rPr lang="es-MX" sz="1600" dirty="0">
                          <a:effectLst/>
                        </a:rPr>
                        <a:t> </a:t>
                      </a:r>
                      <a:endParaRPr lang="es-MX" sz="2000" dirty="0">
                        <a:effectLst/>
                      </a:endParaRPr>
                    </a:p>
                    <a:p>
                      <a:pPr algn="ctr">
                        <a:lnSpc>
                          <a:spcPct val="115000"/>
                        </a:lnSpc>
                        <a:spcAft>
                          <a:spcPts val="0"/>
                        </a:spcAft>
                      </a:pPr>
                      <a:r>
                        <a:rPr lang="es-MX" sz="1600" dirty="0">
                          <a:effectLst/>
                        </a:rPr>
                        <a:t>Disponible durante 3 semanas</a:t>
                      </a:r>
                      <a:endParaRPr lang="es-MX" sz="2000" dirty="0">
                        <a:effectLst/>
                      </a:endParaRPr>
                    </a:p>
                    <a:p>
                      <a:pPr algn="ctr">
                        <a:lnSpc>
                          <a:spcPct val="115000"/>
                        </a:lnSpc>
                        <a:spcAft>
                          <a:spcPts val="0"/>
                        </a:spcAft>
                      </a:pPr>
                      <a:r>
                        <a:rPr lang="es-MX" sz="1600" dirty="0">
                          <a:effectLst/>
                        </a:rPr>
                        <a:t>9 horas</a:t>
                      </a:r>
                      <a:endParaRPr lang="es-MX" sz="2000" dirty="0">
                        <a:effectLst/>
                      </a:endParaRPr>
                    </a:p>
                    <a:p>
                      <a:pPr algn="ctr">
                        <a:lnSpc>
                          <a:spcPct val="115000"/>
                        </a:lnSpc>
                        <a:spcAft>
                          <a:spcPts val="0"/>
                        </a:spcAft>
                      </a:pPr>
                      <a:r>
                        <a:rPr lang="es-MX" sz="1600" b="1" dirty="0">
                          <a:effectLst/>
                        </a:rPr>
                        <a:t>4 agosto a 18 de agosto.</a:t>
                      </a:r>
                      <a:endParaRPr lang="es-MX" sz="2000" b="1" dirty="0">
                        <a:effectLst/>
                      </a:endParaRPr>
                    </a:p>
                    <a:p>
                      <a:pPr algn="ctr">
                        <a:lnSpc>
                          <a:spcPct val="115000"/>
                        </a:lnSpc>
                        <a:spcAft>
                          <a:spcPts val="0"/>
                        </a:spcAft>
                      </a:pPr>
                      <a:r>
                        <a:rPr lang="es-MX" sz="1600" dirty="0">
                          <a:effectLst/>
                        </a:rPr>
                        <a:t> </a:t>
                      </a:r>
                      <a:endParaRPr lang="es-MX" sz="2000" dirty="0">
                        <a:effectLst/>
                        <a:latin typeface="Century Gothic"/>
                        <a:ea typeface="Century Gothic"/>
                        <a:cs typeface="Times New Roman"/>
                      </a:endParaRPr>
                    </a:p>
                  </a:txBody>
                  <a:tcPr marL="68580" marR="68580" marT="0" marB="0" anchor="ctr"/>
                </a:tc>
              </a:tr>
              <a:tr h="1092508">
                <a:tc>
                  <a:txBody>
                    <a:bodyPr/>
                    <a:lstStyle/>
                    <a:p>
                      <a:pPr algn="r">
                        <a:lnSpc>
                          <a:spcPct val="115000"/>
                        </a:lnSpc>
                        <a:spcAft>
                          <a:spcPts val="0"/>
                        </a:spcAft>
                      </a:pPr>
                      <a:r>
                        <a:rPr lang="es-MX" sz="1600">
                          <a:effectLst/>
                        </a:rPr>
                        <a:t>Módulo 1, Unidad 2 Herramientas I</a:t>
                      </a:r>
                      <a:endParaRPr lang="es-MX" sz="2000">
                        <a:effectLst/>
                        <a:latin typeface="Century Gothic"/>
                        <a:ea typeface="Century Gothic"/>
                        <a:cs typeface="Times New Roman"/>
                      </a:endParaRPr>
                    </a:p>
                  </a:txBody>
                  <a:tcPr marL="68580" marR="68580" marT="0" marB="0" anchor="ctr"/>
                </a:tc>
                <a:tc>
                  <a:txBody>
                    <a:bodyPr/>
                    <a:lstStyle/>
                    <a:p>
                      <a:pPr>
                        <a:lnSpc>
                          <a:spcPct val="115000"/>
                        </a:lnSpc>
                        <a:spcAft>
                          <a:spcPts val="0"/>
                        </a:spcAft>
                      </a:pPr>
                      <a:r>
                        <a:rPr lang="es-MX" sz="1600">
                          <a:effectLst/>
                        </a:rPr>
                        <a:t>Presencial</a:t>
                      </a:r>
                      <a:endParaRPr lang="es-MX" sz="2000">
                        <a:effectLst/>
                        <a:latin typeface="Century Gothic"/>
                        <a:ea typeface="Century Gothic"/>
                        <a:cs typeface="Times New Roman"/>
                      </a:endParaRPr>
                    </a:p>
                  </a:txBody>
                  <a:tcPr marL="68580" marR="68580" marT="0" marB="0" anchor="ctr"/>
                </a:tc>
                <a:tc>
                  <a:txBody>
                    <a:bodyPr/>
                    <a:lstStyle/>
                    <a:p>
                      <a:pPr algn="ctr">
                        <a:lnSpc>
                          <a:spcPct val="115000"/>
                        </a:lnSpc>
                        <a:spcAft>
                          <a:spcPts val="0"/>
                        </a:spcAft>
                      </a:pPr>
                      <a:r>
                        <a:rPr lang="es-MX" sz="1600" dirty="0">
                          <a:effectLst/>
                        </a:rPr>
                        <a:t> </a:t>
                      </a:r>
                      <a:endParaRPr lang="es-MX" sz="2000" dirty="0">
                        <a:effectLst/>
                      </a:endParaRPr>
                    </a:p>
                    <a:p>
                      <a:pPr algn="ctr">
                        <a:lnSpc>
                          <a:spcPct val="115000"/>
                        </a:lnSpc>
                        <a:spcAft>
                          <a:spcPts val="0"/>
                        </a:spcAft>
                      </a:pPr>
                      <a:r>
                        <a:rPr lang="es-MX" sz="1600" dirty="0">
                          <a:effectLst/>
                        </a:rPr>
                        <a:t>1 sesión </a:t>
                      </a:r>
                      <a:endParaRPr lang="es-MX" sz="2000" dirty="0">
                        <a:effectLst/>
                      </a:endParaRPr>
                    </a:p>
                    <a:p>
                      <a:pPr algn="ctr">
                        <a:lnSpc>
                          <a:spcPct val="115000"/>
                        </a:lnSpc>
                        <a:spcAft>
                          <a:spcPts val="0"/>
                        </a:spcAft>
                      </a:pPr>
                      <a:r>
                        <a:rPr lang="es-MX" sz="1600" dirty="0">
                          <a:effectLst/>
                        </a:rPr>
                        <a:t>8 horas </a:t>
                      </a:r>
                      <a:endParaRPr lang="es-MX" sz="2000" dirty="0">
                        <a:effectLst/>
                      </a:endParaRPr>
                    </a:p>
                    <a:p>
                      <a:pPr algn="ctr">
                        <a:lnSpc>
                          <a:spcPct val="115000"/>
                        </a:lnSpc>
                        <a:spcAft>
                          <a:spcPts val="0"/>
                        </a:spcAft>
                      </a:pPr>
                      <a:r>
                        <a:rPr lang="es-MX" sz="1600" b="1" dirty="0">
                          <a:effectLst/>
                        </a:rPr>
                        <a:t>Agosto</a:t>
                      </a:r>
                      <a:endParaRPr lang="es-MX" sz="2000" b="1" dirty="0">
                        <a:effectLst/>
                      </a:endParaRPr>
                    </a:p>
                    <a:p>
                      <a:pPr algn="ctr">
                        <a:lnSpc>
                          <a:spcPct val="115000"/>
                        </a:lnSpc>
                        <a:spcAft>
                          <a:spcPts val="0"/>
                        </a:spcAft>
                      </a:pPr>
                      <a:r>
                        <a:rPr lang="es-MX" sz="1600" dirty="0">
                          <a:effectLst/>
                        </a:rPr>
                        <a:t> </a:t>
                      </a:r>
                      <a:endParaRPr lang="es-MX" sz="2000" dirty="0">
                        <a:effectLst/>
                        <a:latin typeface="Century Gothic"/>
                        <a:ea typeface="Century Gothic"/>
                        <a:cs typeface="Times New Roman"/>
                      </a:endParaRPr>
                    </a:p>
                  </a:txBody>
                  <a:tcPr marL="68580" marR="68580" marT="0" marB="0" anchor="ctr"/>
                </a:tc>
              </a:tr>
            </a:tbl>
          </a:graphicData>
        </a:graphic>
      </p:graphicFrame>
      <p:sp>
        <p:nvSpPr>
          <p:cNvPr id="4" name="Rectangle 1"/>
          <p:cNvSpPr>
            <a:spLocks noChangeArrowheads="1"/>
          </p:cNvSpPr>
          <p:nvPr/>
        </p:nvSpPr>
        <p:spPr bwMode="auto">
          <a:xfrm>
            <a:off x="1328738" y="25717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altLang="es-MX" sz="1800" b="0" i="0" u="none" strike="noStrike" cap="none" normalizeH="0" baseline="0" smtClean="0">
                <a:ln>
                  <a:noFill/>
                </a:ln>
                <a:solidFill>
                  <a:schemeClr val="tx1"/>
                </a:solidFill>
                <a:effectLst/>
                <a:latin typeface="Arial" pitchFamily="34" charset="0"/>
                <a:cs typeface="Arial" pitchFamily="34" charset="0"/>
              </a:rPr>
              <a:t/>
            </a:r>
            <a:br>
              <a:rPr kumimoji="0" lang="es-MX" altLang="es-MX" sz="1800" b="0" i="0" u="none" strike="noStrike" cap="none" normalizeH="0" baseline="0" smtClean="0">
                <a:ln>
                  <a:noFill/>
                </a:ln>
                <a:solidFill>
                  <a:schemeClr val="tx1"/>
                </a:solidFill>
                <a:effectLst/>
                <a:latin typeface="Arial" pitchFamily="34" charset="0"/>
                <a:cs typeface="Arial" pitchFamily="34" charset="0"/>
              </a:rPr>
            </a:br>
            <a:endParaRPr kumimoji="0" lang="es-MX" altLang="es-MX"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Rectangle 3"/>
          <p:cNvSpPr>
            <a:spLocks noChangeArrowheads="1"/>
          </p:cNvSpPr>
          <p:nvPr/>
        </p:nvSpPr>
        <p:spPr bwMode="auto">
          <a:xfrm>
            <a:off x="412655" y="6093932"/>
            <a:ext cx="8263801"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MX" altLang="es-MX" sz="1100" b="0" i="0" u="none" strike="noStrike" cap="none" normalizeH="0" baseline="30000" dirty="0" smtClean="0">
                <a:ln>
                  <a:noFill/>
                </a:ln>
                <a:solidFill>
                  <a:schemeClr val="tx1"/>
                </a:solidFill>
                <a:effectLst/>
                <a:latin typeface="Century Gothic" pitchFamily="34" charset="0"/>
                <a:ea typeface="Century Gothic" pitchFamily="34" charset="0"/>
                <a:cs typeface="Times New Roman" pitchFamily="18" charset="0"/>
                <a:hlinkClick r:id="rId2"/>
              </a:rPr>
              <a:t>[</a:t>
            </a:r>
            <a:r>
              <a:rPr kumimoji="0" lang="es-MX" altLang="es-MX" sz="1100" b="0" i="0" u="none" strike="noStrike" cap="none" normalizeH="0" baseline="30000" dirty="0" smtClean="0" bmk="">
                <a:ln>
                  <a:noFill/>
                </a:ln>
                <a:solidFill>
                  <a:schemeClr val="tx1"/>
                </a:solidFill>
                <a:effectLst/>
                <a:latin typeface="Century Gothic" pitchFamily="34" charset="0"/>
                <a:ea typeface="Century Gothic" pitchFamily="34" charset="0"/>
                <a:cs typeface="Times New Roman" pitchFamily="18" charset="0"/>
                <a:hlinkClick r:id="rId2"/>
              </a:rPr>
              <a:t>1]</a:t>
            </a:r>
            <a:r>
              <a:rPr kumimoji="0" lang="es-MX" altLang="es-MX" sz="1100" b="0" i="0" u="none" strike="noStrike" cap="none" normalizeH="0" baseline="0" dirty="0" smtClean="0">
                <a:ln>
                  <a:noFill/>
                </a:ln>
                <a:solidFill>
                  <a:schemeClr val="tx1"/>
                </a:solidFill>
                <a:effectLst/>
                <a:latin typeface="Century Gothic" pitchFamily="34" charset="0"/>
                <a:ea typeface="Century Gothic" pitchFamily="34" charset="0"/>
                <a:cs typeface="Times New Roman" pitchFamily="18" charset="0"/>
              </a:rPr>
              <a:t> En la sesión presencial puede iniciarse el estudio del primer tema, si se cuenta con los recursos técnicos y de tiempo</a:t>
            </a:r>
            <a:endParaRPr kumimoji="0" lang="es-MX" altLang="es-MX" sz="32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984393281"/>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11 Título"/>
          <p:cNvSpPr txBox="1">
            <a:spLocks/>
          </p:cNvSpPr>
          <p:nvPr/>
        </p:nvSpPr>
        <p:spPr>
          <a:xfrm>
            <a:off x="4644008" y="53752"/>
            <a:ext cx="7024744" cy="1143000"/>
          </a:xfrm>
          <a:prstGeom prst="rect">
            <a:avLst/>
          </a:prstGeom>
        </p:spPr>
        <p:txBody>
          <a:bodyPr>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r>
              <a:rPr lang="es-MX" sz="2400" b="1" dirty="0" smtClean="0"/>
              <a:t>Comunicación interna</a:t>
            </a:r>
            <a:endParaRPr lang="es-MX" sz="2400" dirty="0"/>
          </a:p>
        </p:txBody>
      </p:sp>
      <p:sp>
        <p:nvSpPr>
          <p:cNvPr id="2" name="1 Rectángulo"/>
          <p:cNvSpPr/>
          <p:nvPr/>
        </p:nvSpPr>
        <p:spPr>
          <a:xfrm>
            <a:off x="-180528" y="534452"/>
            <a:ext cx="4248472" cy="446276"/>
          </a:xfrm>
          <a:prstGeom prst="rect">
            <a:avLst/>
          </a:prstGeom>
        </p:spPr>
        <p:txBody>
          <a:bodyPr wrap="square">
            <a:spAutoFit/>
          </a:bodyPr>
          <a:lstStyle/>
          <a:p>
            <a:pPr algn="ctr"/>
            <a:r>
              <a:rPr lang="es-MX" sz="2300" b="1" dirty="0" smtClean="0">
                <a:solidFill>
                  <a:schemeClr val="accent1"/>
                </a:solidFill>
              </a:rPr>
              <a:t>Retroalimentación</a:t>
            </a:r>
            <a:endParaRPr lang="es-MX" sz="2300" b="1" dirty="0">
              <a:solidFill>
                <a:schemeClr val="accent1"/>
              </a:solidFill>
            </a:endParaRPr>
          </a:p>
        </p:txBody>
      </p:sp>
      <p:pic>
        <p:nvPicPr>
          <p:cNvPr id="5" name="Picture 2" descr="http://www.tecnovoz.com/wp-content/uploads/2013/12/empatia-experiencia-cliente-contact-center.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11960" y="712980"/>
            <a:ext cx="4320480" cy="3724132"/>
          </a:xfrm>
          <a:prstGeom prst="rect">
            <a:avLst/>
          </a:prstGeom>
          <a:noFill/>
          <a:extLst>
            <a:ext uri="{909E8E84-426E-40DD-AFC4-6F175D3DCCD1}">
              <a14:hiddenFill xmlns:a14="http://schemas.microsoft.com/office/drawing/2010/main">
                <a:solidFill>
                  <a:srgbClr val="FFFFFF"/>
                </a:solidFill>
              </a14:hiddenFill>
            </a:ext>
          </a:extLst>
        </p:spPr>
      </p:pic>
      <p:pic>
        <p:nvPicPr>
          <p:cNvPr id="19458" name="Picture 2" descr="http://mundocontact.com/wp-content/uploads/retroalimentacion_peq.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2636912"/>
            <a:ext cx="3841975" cy="3841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0414387"/>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178953" y="6021288"/>
            <a:ext cx="8820472" cy="748990"/>
            <a:chOff x="178953" y="6021288"/>
            <a:chExt cx="8820472" cy="748990"/>
          </a:xfrm>
        </p:grpSpPr>
        <p:sp>
          <p:nvSpPr>
            <p:cNvPr id="3" name="2 Rectángulo"/>
            <p:cNvSpPr/>
            <p:nvPr/>
          </p:nvSpPr>
          <p:spPr>
            <a:xfrm>
              <a:off x="178953" y="6021288"/>
              <a:ext cx="8820472" cy="748990"/>
            </a:xfrm>
            <a:prstGeom prst="rect">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4" name="Imagen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16935" y="6109010"/>
              <a:ext cx="1493837" cy="571500"/>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7" descr="Hoja membretada 2014"/>
            <p:cNvPicPr>
              <a:picLocks noChangeAspect="1" noChangeArrowheads="1"/>
            </p:cNvPicPr>
            <p:nvPr/>
          </p:nvPicPr>
          <p:blipFill>
            <a:blip r:embed="rId3">
              <a:extLst>
                <a:ext uri="{28A0092B-C50C-407E-A947-70E740481C1C}">
                  <a14:useLocalDpi xmlns:a14="http://schemas.microsoft.com/office/drawing/2010/main" val="0"/>
                </a:ext>
              </a:extLst>
            </a:blip>
            <a:srcRect l="76968" t="6964" r="8195" b="85220"/>
            <a:stretch>
              <a:fillRect/>
            </a:stretch>
          </p:blipFill>
          <p:spPr bwMode="auto">
            <a:xfrm>
              <a:off x="4514979" y="6118535"/>
              <a:ext cx="806450" cy="552450"/>
            </a:xfrm>
            <a:prstGeom prst="rect">
              <a:avLst/>
            </a:prstGeom>
            <a:noFill/>
            <a:extLst>
              <a:ext uri="{909E8E84-426E-40DD-AFC4-6F175D3DCCD1}">
                <a14:hiddenFill xmlns:a14="http://schemas.microsoft.com/office/drawing/2010/main">
                  <a:solidFill>
                    <a:srgbClr val="FFFFFF"/>
                  </a:solidFill>
                </a14:hiddenFill>
              </a:ext>
            </a:extLst>
          </p:spPr>
        </p:pic>
        <p:pic>
          <p:nvPicPr>
            <p:cNvPr id="6" name="0 Imagen"/>
            <p:cNvPicPr>
              <a:picLocks noChangeAspect="1" noChangeArrowheads="1"/>
            </p:cNvPicPr>
            <p:nvPr/>
          </p:nvPicPr>
          <p:blipFill rotWithShape="1">
            <a:blip r:embed="rId4">
              <a:extLst>
                <a:ext uri="{28A0092B-C50C-407E-A947-70E740481C1C}">
                  <a14:useLocalDpi xmlns:a14="http://schemas.microsoft.com/office/drawing/2010/main" val="0"/>
                </a:ext>
              </a:extLst>
            </a:blip>
            <a:srcRect r="8257"/>
            <a:stretch/>
          </p:blipFill>
          <p:spPr bwMode="auto">
            <a:xfrm>
              <a:off x="455187" y="6132823"/>
              <a:ext cx="2012780" cy="523875"/>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5" descr="Descripción: Fondo Proequidad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06277" y="6189973"/>
              <a:ext cx="1485900" cy="4095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Maru Nva\Documents\CIVICA\LOGOS, ICONOS Y VIÑETAS\ANCIFEM\logo ancifem.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63473" y="6169572"/>
              <a:ext cx="1656000" cy="450377"/>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2 Marcador de texto"/>
          <p:cNvSpPr txBox="1">
            <a:spLocks/>
          </p:cNvSpPr>
          <p:nvPr/>
        </p:nvSpPr>
        <p:spPr>
          <a:xfrm>
            <a:off x="580642" y="908720"/>
            <a:ext cx="7879790" cy="4752528"/>
          </a:xfrm>
          <a:prstGeom prst="rect">
            <a:avLst/>
          </a:prstGeom>
        </p:spPr>
        <p:txBody>
          <a:bodyPr>
            <a:normAutofit/>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marL="68580" indent="0" algn="ctr">
              <a:buNone/>
            </a:pPr>
            <a:endParaRPr lang="es-MX" sz="3200" b="1" dirty="0" smtClean="0">
              <a:solidFill>
                <a:schemeClr val="accent1"/>
              </a:solidFill>
            </a:endParaRPr>
          </a:p>
          <a:p>
            <a:pPr marL="68580" indent="0" algn="ctr">
              <a:buNone/>
            </a:pPr>
            <a:r>
              <a:rPr lang="es-MX" sz="3200" b="1" dirty="0" smtClean="0">
                <a:solidFill>
                  <a:schemeClr val="accent1"/>
                </a:solidFill>
              </a:rPr>
              <a:t>Evaluación de la Unidad 2</a:t>
            </a:r>
          </a:p>
          <a:p>
            <a:pPr marL="68580" indent="0" algn="ctr">
              <a:buNone/>
            </a:pPr>
            <a:endParaRPr lang="es-MX" sz="3200" dirty="0"/>
          </a:p>
          <a:p>
            <a:pPr marL="68580" lvl="0" indent="0" algn="ctr">
              <a:buNone/>
            </a:pPr>
            <a:r>
              <a:rPr lang="es-MX" sz="2600" dirty="0" smtClean="0"/>
              <a:t>Llena el formato.</a:t>
            </a:r>
          </a:p>
          <a:p>
            <a:pPr marL="68580" lvl="0" indent="0" algn="ctr">
              <a:buNone/>
            </a:pPr>
            <a:r>
              <a:rPr lang="es-MX" sz="2600" dirty="0" smtClean="0"/>
              <a:t>No olvides anotar tus datos.</a:t>
            </a:r>
          </a:p>
          <a:p>
            <a:pPr marL="68580" lvl="0" indent="0" algn="ctr">
              <a:buNone/>
            </a:pPr>
            <a:endParaRPr lang="es-MX" sz="2600" dirty="0"/>
          </a:p>
          <a:p>
            <a:pPr marL="68580" lvl="0" indent="0" algn="ctr">
              <a:buNone/>
            </a:pPr>
            <a:r>
              <a:rPr lang="es-MX" sz="2600" dirty="0" smtClean="0">
                <a:solidFill>
                  <a:schemeClr val="accent3"/>
                </a:solidFill>
              </a:rPr>
              <a:t>Tiempo: 15 minutos</a:t>
            </a:r>
            <a:endParaRPr lang="es-MX" sz="2600" dirty="0">
              <a:solidFill>
                <a:schemeClr val="accent3"/>
              </a:solidFill>
            </a:endParaRPr>
          </a:p>
          <a:p>
            <a:pPr marL="68580" indent="0" algn="ctr">
              <a:buNone/>
            </a:pPr>
            <a:endParaRPr lang="es-MX" sz="3200" dirty="0" smtClean="0"/>
          </a:p>
          <a:p>
            <a:pPr marL="68580" indent="0" algn="ctr">
              <a:buNone/>
            </a:pPr>
            <a:endParaRPr lang="es-MX" sz="3200" dirty="0" smtClean="0"/>
          </a:p>
        </p:txBody>
      </p:sp>
      <p:sp>
        <p:nvSpPr>
          <p:cNvPr id="11" name="11 Título"/>
          <p:cNvSpPr txBox="1">
            <a:spLocks/>
          </p:cNvSpPr>
          <p:nvPr/>
        </p:nvSpPr>
        <p:spPr>
          <a:xfrm>
            <a:off x="4788024" y="0"/>
            <a:ext cx="7024744" cy="1143000"/>
          </a:xfrm>
          <a:prstGeom prst="rect">
            <a:avLst/>
          </a:prstGeom>
        </p:spPr>
        <p:txBody>
          <a:bodyPr>
            <a:normAutofit fontScale="90000" lnSpcReduction="1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MX" dirty="0" smtClean="0"/>
              <a:t>Evaluación</a:t>
            </a:r>
            <a:br>
              <a:rPr lang="es-MX" dirty="0" smtClean="0"/>
            </a:br>
            <a:endParaRPr lang="es-MX" dirty="0"/>
          </a:p>
        </p:txBody>
      </p:sp>
    </p:spTree>
    <p:extLst>
      <p:ext uri="{BB962C8B-B14F-4D97-AF65-F5344CB8AC3E}">
        <p14:creationId xmlns:p14="http://schemas.microsoft.com/office/powerpoint/2010/main" val="3949185578"/>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MX" dirty="0" smtClean="0"/>
              <a:t>“</a:t>
            </a:r>
            <a:r>
              <a:rPr lang="es-MX" dirty="0" smtClean="0"/>
              <a:t>Gracias</a:t>
            </a:r>
            <a:r>
              <a:rPr lang="es-MX" dirty="0" smtClean="0"/>
              <a:t>”</a:t>
            </a:r>
            <a:endParaRPr lang="es-MX" dirty="0"/>
          </a:p>
        </p:txBody>
      </p:sp>
      <p:grpSp>
        <p:nvGrpSpPr>
          <p:cNvPr id="4" name="3 Grupo"/>
          <p:cNvGrpSpPr/>
          <p:nvPr/>
        </p:nvGrpSpPr>
        <p:grpSpPr>
          <a:xfrm>
            <a:off x="178953" y="6021288"/>
            <a:ext cx="8820472" cy="748990"/>
            <a:chOff x="178953" y="6021288"/>
            <a:chExt cx="8820472" cy="748990"/>
          </a:xfrm>
        </p:grpSpPr>
        <p:sp>
          <p:nvSpPr>
            <p:cNvPr id="5" name="4 Rectángulo"/>
            <p:cNvSpPr/>
            <p:nvPr/>
          </p:nvSpPr>
          <p:spPr>
            <a:xfrm>
              <a:off x="178953" y="6021288"/>
              <a:ext cx="8820472" cy="748990"/>
            </a:xfrm>
            <a:prstGeom prst="rect">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Imagen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16935" y="6109010"/>
              <a:ext cx="1493837" cy="571500"/>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7" descr="Hoja membretada 2014"/>
            <p:cNvPicPr>
              <a:picLocks noChangeAspect="1" noChangeArrowheads="1"/>
            </p:cNvPicPr>
            <p:nvPr/>
          </p:nvPicPr>
          <p:blipFill>
            <a:blip r:embed="rId3">
              <a:extLst>
                <a:ext uri="{28A0092B-C50C-407E-A947-70E740481C1C}">
                  <a14:useLocalDpi xmlns:a14="http://schemas.microsoft.com/office/drawing/2010/main" val="0"/>
                </a:ext>
              </a:extLst>
            </a:blip>
            <a:srcRect l="76968" t="6964" r="8195" b="85220"/>
            <a:stretch>
              <a:fillRect/>
            </a:stretch>
          </p:blipFill>
          <p:spPr bwMode="auto">
            <a:xfrm>
              <a:off x="4514979" y="6118535"/>
              <a:ext cx="806450" cy="552450"/>
            </a:xfrm>
            <a:prstGeom prst="rect">
              <a:avLst/>
            </a:prstGeom>
            <a:noFill/>
            <a:extLst>
              <a:ext uri="{909E8E84-426E-40DD-AFC4-6F175D3DCCD1}">
                <a14:hiddenFill xmlns:a14="http://schemas.microsoft.com/office/drawing/2010/main">
                  <a:solidFill>
                    <a:srgbClr val="FFFFFF"/>
                  </a:solidFill>
                </a14:hiddenFill>
              </a:ext>
            </a:extLst>
          </p:spPr>
        </p:pic>
        <p:pic>
          <p:nvPicPr>
            <p:cNvPr id="8" name="0 Imagen"/>
            <p:cNvPicPr>
              <a:picLocks noChangeAspect="1" noChangeArrowheads="1"/>
            </p:cNvPicPr>
            <p:nvPr/>
          </p:nvPicPr>
          <p:blipFill rotWithShape="1">
            <a:blip r:embed="rId4">
              <a:extLst>
                <a:ext uri="{28A0092B-C50C-407E-A947-70E740481C1C}">
                  <a14:useLocalDpi xmlns:a14="http://schemas.microsoft.com/office/drawing/2010/main" val="0"/>
                </a:ext>
              </a:extLst>
            </a:blip>
            <a:srcRect r="8257"/>
            <a:stretch/>
          </p:blipFill>
          <p:spPr bwMode="auto">
            <a:xfrm>
              <a:off x="455187" y="6132823"/>
              <a:ext cx="2012780" cy="523875"/>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5" descr="Descripción: Fondo Proequidad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06277" y="6189973"/>
              <a:ext cx="1485900" cy="4095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Maru Nva\Documents\CIVICA\LOGOS, ICONOS Y VIÑETAS\ANCIFEM\logo ancifem.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63473" y="6169572"/>
              <a:ext cx="1656000" cy="45037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4562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1328738" y="25717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altLang="es-MX" sz="1800" b="0" i="0" u="none" strike="noStrike" cap="none" normalizeH="0" baseline="0" smtClean="0">
                <a:ln>
                  <a:noFill/>
                </a:ln>
                <a:solidFill>
                  <a:schemeClr val="tx1"/>
                </a:solidFill>
                <a:effectLst/>
                <a:latin typeface="Arial" pitchFamily="34" charset="0"/>
                <a:cs typeface="Arial" pitchFamily="34" charset="0"/>
              </a:rPr>
              <a:t/>
            </a:r>
            <a:br>
              <a:rPr kumimoji="0" lang="es-MX" altLang="es-MX" sz="1800" b="0" i="0" u="none" strike="noStrike" cap="none" normalizeH="0" baseline="0" smtClean="0">
                <a:ln>
                  <a:noFill/>
                </a:ln>
                <a:solidFill>
                  <a:schemeClr val="tx1"/>
                </a:solidFill>
                <a:effectLst/>
                <a:latin typeface="Arial" pitchFamily="34" charset="0"/>
                <a:cs typeface="Arial" pitchFamily="34" charset="0"/>
              </a:rPr>
            </a:br>
            <a:endParaRPr kumimoji="0" lang="es-MX" altLang="es-MX" sz="1800" b="0" i="0" u="none" strike="noStrike" cap="none" normalizeH="0" baseline="0" smtClean="0">
              <a:ln>
                <a:noFill/>
              </a:ln>
              <a:solidFill>
                <a:schemeClr val="tx1"/>
              </a:solidFill>
              <a:effectLst/>
              <a:latin typeface="Arial" pitchFamily="34" charset="0"/>
              <a:cs typeface="Arial" pitchFamily="34" charset="0"/>
            </a:endParaRPr>
          </a:p>
        </p:txBody>
      </p:sp>
      <p:graphicFrame>
        <p:nvGraphicFramePr>
          <p:cNvPr id="5" name="4 Tabla"/>
          <p:cNvGraphicFramePr>
            <a:graphicFrameLocks noGrp="1"/>
          </p:cNvGraphicFramePr>
          <p:nvPr>
            <p:extLst>
              <p:ext uri="{D42A27DB-BD31-4B8C-83A1-F6EECF244321}">
                <p14:modId xmlns:p14="http://schemas.microsoft.com/office/powerpoint/2010/main" val="4269423127"/>
              </p:ext>
            </p:extLst>
          </p:nvPr>
        </p:nvGraphicFramePr>
        <p:xfrm>
          <a:off x="611560" y="116632"/>
          <a:ext cx="7848870" cy="6800088"/>
        </p:xfrm>
        <a:graphic>
          <a:graphicData uri="http://schemas.openxmlformats.org/drawingml/2006/table">
            <a:tbl>
              <a:tblPr firstRow="1" firstCol="1" bandRow="1">
                <a:tableStyleId>{21E4AEA4-8DFA-4A89-87EB-49C32662AFE0}</a:tableStyleId>
              </a:tblPr>
              <a:tblGrid>
                <a:gridCol w="3638057"/>
                <a:gridCol w="1374622"/>
                <a:gridCol w="2836191"/>
              </a:tblGrid>
              <a:tr h="549467">
                <a:tc>
                  <a:txBody>
                    <a:bodyPr/>
                    <a:lstStyle/>
                    <a:p>
                      <a:pPr algn="ctr">
                        <a:lnSpc>
                          <a:spcPct val="115000"/>
                        </a:lnSpc>
                        <a:spcAft>
                          <a:spcPts val="0"/>
                        </a:spcAft>
                      </a:pPr>
                      <a:r>
                        <a:rPr lang="es-MX" sz="1800" dirty="0">
                          <a:effectLst/>
                        </a:rPr>
                        <a:t> </a:t>
                      </a:r>
                    </a:p>
                    <a:p>
                      <a:pPr algn="ctr">
                        <a:lnSpc>
                          <a:spcPct val="115000"/>
                        </a:lnSpc>
                        <a:spcAft>
                          <a:spcPts val="0"/>
                        </a:spcAft>
                      </a:pPr>
                      <a:r>
                        <a:rPr lang="es-MX" sz="1800" dirty="0">
                          <a:effectLst/>
                        </a:rPr>
                        <a:t>Etapa del programa</a:t>
                      </a:r>
                      <a:endParaRPr lang="es-MX" sz="1800" dirty="0">
                        <a:effectLst/>
                        <a:latin typeface="Century Gothic"/>
                        <a:ea typeface="Century Gothic"/>
                        <a:cs typeface="Times New Roman"/>
                      </a:endParaRPr>
                    </a:p>
                  </a:txBody>
                  <a:tcPr marL="61840" marR="61840" marT="0" marB="0" anchor="ctr"/>
                </a:tc>
                <a:tc>
                  <a:txBody>
                    <a:bodyPr/>
                    <a:lstStyle/>
                    <a:p>
                      <a:pPr algn="ctr">
                        <a:lnSpc>
                          <a:spcPct val="115000"/>
                        </a:lnSpc>
                        <a:spcAft>
                          <a:spcPts val="0"/>
                        </a:spcAft>
                      </a:pPr>
                      <a:r>
                        <a:rPr lang="es-MX" sz="1800">
                          <a:effectLst/>
                        </a:rPr>
                        <a:t> </a:t>
                      </a:r>
                    </a:p>
                    <a:p>
                      <a:pPr algn="ctr">
                        <a:lnSpc>
                          <a:spcPct val="115000"/>
                        </a:lnSpc>
                        <a:spcAft>
                          <a:spcPts val="0"/>
                        </a:spcAft>
                      </a:pPr>
                      <a:r>
                        <a:rPr lang="es-MX" sz="1800">
                          <a:effectLst/>
                        </a:rPr>
                        <a:t>Modalidad</a:t>
                      </a:r>
                      <a:endParaRPr lang="es-MX" sz="1800">
                        <a:effectLst/>
                        <a:latin typeface="Century Gothic"/>
                        <a:ea typeface="Century Gothic"/>
                        <a:cs typeface="Times New Roman"/>
                      </a:endParaRPr>
                    </a:p>
                  </a:txBody>
                  <a:tcPr marL="61840" marR="61840" marT="0" marB="0" anchor="ctr"/>
                </a:tc>
                <a:tc>
                  <a:txBody>
                    <a:bodyPr/>
                    <a:lstStyle/>
                    <a:p>
                      <a:pPr algn="ctr">
                        <a:lnSpc>
                          <a:spcPct val="115000"/>
                        </a:lnSpc>
                        <a:spcAft>
                          <a:spcPts val="0"/>
                        </a:spcAft>
                      </a:pPr>
                      <a:r>
                        <a:rPr lang="es-MX" sz="1800">
                          <a:effectLst/>
                        </a:rPr>
                        <a:t> </a:t>
                      </a:r>
                    </a:p>
                    <a:p>
                      <a:pPr algn="ctr">
                        <a:lnSpc>
                          <a:spcPct val="115000"/>
                        </a:lnSpc>
                        <a:spcAft>
                          <a:spcPts val="0"/>
                        </a:spcAft>
                      </a:pPr>
                      <a:r>
                        <a:rPr lang="es-MX" sz="1800">
                          <a:effectLst/>
                        </a:rPr>
                        <a:t>Duración/Calendario</a:t>
                      </a:r>
                      <a:endParaRPr lang="es-MX" sz="1800">
                        <a:effectLst/>
                        <a:latin typeface="Century Gothic"/>
                        <a:ea typeface="Century Gothic"/>
                        <a:cs typeface="Times New Roman"/>
                      </a:endParaRPr>
                    </a:p>
                  </a:txBody>
                  <a:tcPr marL="61840" marR="61840" marT="0" marB="0" anchor="ctr"/>
                </a:tc>
              </a:tr>
              <a:tr h="1248786">
                <a:tc>
                  <a:txBody>
                    <a:bodyPr/>
                    <a:lstStyle/>
                    <a:p>
                      <a:pPr algn="r">
                        <a:lnSpc>
                          <a:spcPct val="115000"/>
                        </a:lnSpc>
                        <a:spcAft>
                          <a:spcPts val="0"/>
                        </a:spcAft>
                      </a:pPr>
                      <a:r>
                        <a:rPr lang="es-MX" sz="1600">
                          <a:effectLst/>
                        </a:rPr>
                        <a:t>Módulo 2, Unidad 1Participación ciudadana de las mujeres</a:t>
                      </a:r>
                      <a:endParaRPr lang="es-MX" sz="1800">
                        <a:effectLst/>
                        <a:latin typeface="Century Gothic"/>
                        <a:ea typeface="Century Gothic"/>
                        <a:cs typeface="Times New Roman"/>
                      </a:endParaRPr>
                    </a:p>
                  </a:txBody>
                  <a:tcPr marL="61840" marR="61840" marT="0" marB="0" anchor="ctr"/>
                </a:tc>
                <a:tc>
                  <a:txBody>
                    <a:bodyPr/>
                    <a:lstStyle/>
                    <a:p>
                      <a:pPr>
                        <a:lnSpc>
                          <a:spcPct val="115000"/>
                        </a:lnSpc>
                        <a:spcAft>
                          <a:spcPts val="0"/>
                        </a:spcAft>
                      </a:pPr>
                      <a:r>
                        <a:rPr lang="es-MX" sz="1600">
                          <a:effectLst/>
                        </a:rPr>
                        <a:t>En línea</a:t>
                      </a:r>
                      <a:endParaRPr lang="es-MX" sz="1800">
                        <a:effectLst/>
                        <a:latin typeface="Century Gothic"/>
                        <a:ea typeface="Century Gothic"/>
                        <a:cs typeface="Times New Roman"/>
                      </a:endParaRPr>
                    </a:p>
                  </a:txBody>
                  <a:tcPr marL="61840" marR="61840" marT="0" marB="0" anchor="ctr"/>
                </a:tc>
                <a:tc>
                  <a:txBody>
                    <a:bodyPr/>
                    <a:lstStyle/>
                    <a:p>
                      <a:pPr algn="ctr">
                        <a:lnSpc>
                          <a:spcPct val="115000"/>
                        </a:lnSpc>
                        <a:spcAft>
                          <a:spcPts val="0"/>
                        </a:spcAft>
                      </a:pPr>
                      <a:r>
                        <a:rPr lang="es-MX" sz="1600" dirty="0">
                          <a:effectLst/>
                        </a:rPr>
                        <a:t> </a:t>
                      </a:r>
                      <a:endParaRPr lang="es-MX" sz="1800" dirty="0">
                        <a:effectLst/>
                      </a:endParaRPr>
                    </a:p>
                    <a:p>
                      <a:pPr algn="ctr">
                        <a:lnSpc>
                          <a:spcPct val="115000"/>
                        </a:lnSpc>
                        <a:spcAft>
                          <a:spcPts val="0"/>
                        </a:spcAft>
                      </a:pPr>
                      <a:r>
                        <a:rPr lang="es-MX" sz="1600" dirty="0">
                          <a:effectLst/>
                        </a:rPr>
                        <a:t>Disponible durante 3 semanas </a:t>
                      </a:r>
                      <a:endParaRPr lang="es-MX" sz="1800" dirty="0">
                        <a:effectLst/>
                      </a:endParaRPr>
                    </a:p>
                    <a:p>
                      <a:pPr algn="ctr">
                        <a:lnSpc>
                          <a:spcPct val="115000"/>
                        </a:lnSpc>
                        <a:spcAft>
                          <a:spcPts val="0"/>
                        </a:spcAft>
                      </a:pPr>
                      <a:r>
                        <a:rPr lang="es-MX" sz="1600" dirty="0">
                          <a:effectLst/>
                        </a:rPr>
                        <a:t>9 horas</a:t>
                      </a:r>
                      <a:endParaRPr lang="es-MX" sz="1800" dirty="0">
                        <a:effectLst/>
                      </a:endParaRPr>
                    </a:p>
                    <a:p>
                      <a:pPr algn="ctr">
                        <a:lnSpc>
                          <a:spcPct val="115000"/>
                        </a:lnSpc>
                        <a:spcAft>
                          <a:spcPts val="0"/>
                        </a:spcAft>
                      </a:pPr>
                      <a:r>
                        <a:rPr lang="es-MX" sz="1600" b="1" dirty="0">
                          <a:effectLst/>
                        </a:rPr>
                        <a:t>19 agosto a 9 de septiembre.</a:t>
                      </a:r>
                      <a:endParaRPr lang="es-MX" sz="1800" b="1" dirty="0">
                        <a:effectLst/>
                      </a:endParaRPr>
                    </a:p>
                    <a:p>
                      <a:pPr algn="ctr">
                        <a:lnSpc>
                          <a:spcPct val="115000"/>
                        </a:lnSpc>
                        <a:spcAft>
                          <a:spcPts val="0"/>
                        </a:spcAft>
                      </a:pPr>
                      <a:r>
                        <a:rPr lang="es-MX" sz="1600" dirty="0">
                          <a:effectLst/>
                        </a:rPr>
                        <a:t> </a:t>
                      </a:r>
                      <a:endParaRPr lang="es-MX" sz="1800" dirty="0">
                        <a:effectLst/>
                        <a:latin typeface="Century Gothic"/>
                        <a:ea typeface="Century Gothic"/>
                        <a:cs typeface="Times New Roman"/>
                      </a:endParaRPr>
                    </a:p>
                  </a:txBody>
                  <a:tcPr marL="61840" marR="61840" marT="0" marB="0" anchor="ctr"/>
                </a:tc>
              </a:tr>
              <a:tr h="349298">
                <a:tc>
                  <a:txBody>
                    <a:bodyPr/>
                    <a:lstStyle/>
                    <a:p>
                      <a:pPr algn="r">
                        <a:lnSpc>
                          <a:spcPct val="115000"/>
                        </a:lnSpc>
                        <a:spcAft>
                          <a:spcPts val="0"/>
                        </a:spcAft>
                      </a:pPr>
                      <a:r>
                        <a:rPr lang="es-MX" sz="1600">
                          <a:effectLst/>
                        </a:rPr>
                        <a:t>Módulo 2, Unidad 2 Herramientas II</a:t>
                      </a:r>
                      <a:endParaRPr lang="es-MX" sz="1800">
                        <a:effectLst/>
                        <a:latin typeface="Century Gothic"/>
                        <a:ea typeface="Century Gothic"/>
                        <a:cs typeface="Times New Roman"/>
                      </a:endParaRPr>
                    </a:p>
                  </a:txBody>
                  <a:tcPr marL="61840" marR="61840" marT="0" marB="0" anchor="ctr"/>
                </a:tc>
                <a:tc>
                  <a:txBody>
                    <a:bodyPr/>
                    <a:lstStyle/>
                    <a:p>
                      <a:pPr>
                        <a:lnSpc>
                          <a:spcPct val="115000"/>
                        </a:lnSpc>
                        <a:spcAft>
                          <a:spcPts val="0"/>
                        </a:spcAft>
                      </a:pPr>
                      <a:r>
                        <a:rPr lang="es-MX" sz="1600">
                          <a:effectLst/>
                        </a:rPr>
                        <a:t>Presencial</a:t>
                      </a:r>
                      <a:endParaRPr lang="es-MX" sz="1800">
                        <a:effectLst/>
                        <a:latin typeface="Century Gothic"/>
                        <a:ea typeface="Century Gothic"/>
                        <a:cs typeface="Times New Roman"/>
                      </a:endParaRPr>
                    </a:p>
                  </a:txBody>
                  <a:tcPr marL="61840" marR="61840" marT="0" marB="0" anchor="ctr"/>
                </a:tc>
                <a:tc rowSpan="2">
                  <a:txBody>
                    <a:bodyPr/>
                    <a:lstStyle/>
                    <a:p>
                      <a:pPr algn="ctr">
                        <a:lnSpc>
                          <a:spcPct val="115000"/>
                        </a:lnSpc>
                        <a:spcAft>
                          <a:spcPts val="0"/>
                        </a:spcAft>
                      </a:pPr>
                      <a:r>
                        <a:rPr lang="es-MX" sz="1600" dirty="0">
                          <a:effectLst/>
                        </a:rPr>
                        <a:t> </a:t>
                      </a:r>
                      <a:endParaRPr lang="es-MX" sz="1800" dirty="0">
                        <a:effectLst/>
                      </a:endParaRPr>
                    </a:p>
                    <a:p>
                      <a:pPr algn="ctr">
                        <a:lnSpc>
                          <a:spcPct val="115000"/>
                        </a:lnSpc>
                        <a:spcAft>
                          <a:spcPts val="0"/>
                        </a:spcAft>
                      </a:pPr>
                      <a:r>
                        <a:rPr lang="es-MX" sz="1600" dirty="0">
                          <a:effectLst/>
                        </a:rPr>
                        <a:t>1 sesión </a:t>
                      </a:r>
                      <a:endParaRPr lang="es-MX" sz="1800" dirty="0">
                        <a:effectLst/>
                      </a:endParaRPr>
                    </a:p>
                    <a:p>
                      <a:pPr algn="ctr">
                        <a:lnSpc>
                          <a:spcPct val="115000"/>
                        </a:lnSpc>
                        <a:spcAft>
                          <a:spcPts val="0"/>
                        </a:spcAft>
                      </a:pPr>
                      <a:r>
                        <a:rPr lang="es-MX" sz="1600" b="1" dirty="0">
                          <a:effectLst/>
                        </a:rPr>
                        <a:t>8 horas </a:t>
                      </a:r>
                      <a:endParaRPr lang="es-MX" sz="1800" b="1" dirty="0">
                        <a:effectLst/>
                      </a:endParaRPr>
                    </a:p>
                    <a:p>
                      <a:pPr algn="ctr">
                        <a:lnSpc>
                          <a:spcPct val="115000"/>
                        </a:lnSpc>
                        <a:spcAft>
                          <a:spcPts val="0"/>
                        </a:spcAft>
                      </a:pPr>
                      <a:r>
                        <a:rPr lang="es-MX" sz="1600" dirty="0">
                          <a:effectLst/>
                        </a:rPr>
                        <a:t>Septiembre</a:t>
                      </a:r>
                      <a:endParaRPr lang="es-MX" sz="1800" dirty="0">
                        <a:effectLst/>
                      </a:endParaRPr>
                    </a:p>
                    <a:p>
                      <a:pPr algn="ctr">
                        <a:lnSpc>
                          <a:spcPct val="115000"/>
                        </a:lnSpc>
                        <a:spcAft>
                          <a:spcPts val="0"/>
                        </a:spcAft>
                      </a:pPr>
                      <a:r>
                        <a:rPr lang="es-MX" sz="1600" dirty="0">
                          <a:effectLst/>
                        </a:rPr>
                        <a:t> </a:t>
                      </a:r>
                      <a:endParaRPr lang="es-MX" sz="1800" dirty="0">
                        <a:effectLst/>
                        <a:latin typeface="Century Gothic"/>
                        <a:ea typeface="Century Gothic"/>
                        <a:cs typeface="Times New Roman"/>
                      </a:endParaRPr>
                    </a:p>
                  </a:txBody>
                  <a:tcPr marL="61840" marR="61840" marT="0" marB="0" anchor="ctr"/>
                </a:tc>
              </a:tr>
              <a:tr h="899489">
                <a:tc>
                  <a:txBody>
                    <a:bodyPr/>
                    <a:lstStyle/>
                    <a:p>
                      <a:pPr algn="r">
                        <a:lnSpc>
                          <a:spcPct val="115000"/>
                        </a:lnSpc>
                        <a:spcAft>
                          <a:spcPts val="0"/>
                        </a:spcAft>
                      </a:pPr>
                      <a:r>
                        <a:rPr lang="es-MX" sz="1600">
                          <a:effectLst/>
                        </a:rPr>
                        <a:t>Evaluación final Módulo II y diagnóstica Módulo III</a:t>
                      </a:r>
                      <a:endParaRPr lang="es-MX" sz="1800">
                        <a:effectLst/>
                        <a:latin typeface="Century Gothic"/>
                        <a:ea typeface="Century Gothic"/>
                        <a:cs typeface="Times New Roman"/>
                      </a:endParaRPr>
                    </a:p>
                  </a:txBody>
                  <a:tcPr marL="61840" marR="61840" marT="0" marB="0" anchor="ctr"/>
                </a:tc>
                <a:tc>
                  <a:txBody>
                    <a:bodyPr/>
                    <a:lstStyle/>
                    <a:p>
                      <a:pPr>
                        <a:lnSpc>
                          <a:spcPct val="115000"/>
                        </a:lnSpc>
                        <a:spcAft>
                          <a:spcPts val="0"/>
                        </a:spcAft>
                      </a:pPr>
                      <a:r>
                        <a:rPr lang="es-MX" sz="1600">
                          <a:effectLst/>
                        </a:rPr>
                        <a:t>Presencial</a:t>
                      </a:r>
                      <a:endParaRPr lang="es-MX" sz="1800">
                        <a:effectLst/>
                        <a:latin typeface="Century Gothic"/>
                        <a:ea typeface="Century Gothic"/>
                        <a:cs typeface="Times New Roman"/>
                      </a:endParaRPr>
                    </a:p>
                  </a:txBody>
                  <a:tcPr marL="61840" marR="61840" marT="0" marB="0" anchor="ctr"/>
                </a:tc>
                <a:tc vMerge="1">
                  <a:txBody>
                    <a:bodyPr/>
                    <a:lstStyle/>
                    <a:p>
                      <a:endParaRPr lang="es-MX"/>
                    </a:p>
                  </a:txBody>
                  <a:tcPr/>
                </a:tc>
              </a:tr>
              <a:tr h="2497574">
                <a:tc>
                  <a:txBody>
                    <a:bodyPr/>
                    <a:lstStyle/>
                    <a:p>
                      <a:pPr algn="r">
                        <a:lnSpc>
                          <a:spcPct val="115000"/>
                        </a:lnSpc>
                        <a:spcAft>
                          <a:spcPts val="0"/>
                        </a:spcAft>
                      </a:pPr>
                      <a:r>
                        <a:rPr lang="es-MX" sz="1600">
                          <a:effectLst/>
                        </a:rPr>
                        <a:t>Módulo 3, Unidad 1</a:t>
                      </a:r>
                      <a:r>
                        <a:rPr lang="es-MX" sz="1800">
                          <a:effectLst/>
                        </a:rPr>
                        <a:t> </a:t>
                      </a:r>
                      <a:r>
                        <a:rPr lang="es-MX" sz="1600">
                          <a:effectLst/>
                        </a:rPr>
                        <a:t>Incidencia política desde la ciudadanía</a:t>
                      </a:r>
                      <a:endParaRPr lang="es-MX" sz="1800">
                        <a:effectLst/>
                        <a:latin typeface="Century Gothic"/>
                        <a:ea typeface="Century Gothic"/>
                        <a:cs typeface="Times New Roman"/>
                      </a:endParaRPr>
                    </a:p>
                  </a:txBody>
                  <a:tcPr marL="61840" marR="61840" marT="0" marB="0" anchor="ctr"/>
                </a:tc>
                <a:tc>
                  <a:txBody>
                    <a:bodyPr/>
                    <a:lstStyle/>
                    <a:p>
                      <a:pPr>
                        <a:lnSpc>
                          <a:spcPct val="115000"/>
                        </a:lnSpc>
                        <a:spcAft>
                          <a:spcPts val="0"/>
                        </a:spcAft>
                      </a:pPr>
                      <a:r>
                        <a:rPr lang="es-MX" sz="1600">
                          <a:effectLst/>
                        </a:rPr>
                        <a:t>En línea (teórico) Presencial (práctico) </a:t>
                      </a:r>
                      <a:endParaRPr lang="es-MX" sz="1800">
                        <a:effectLst/>
                        <a:latin typeface="Century Gothic"/>
                        <a:ea typeface="Century Gothic"/>
                        <a:cs typeface="Times New Roman"/>
                      </a:endParaRPr>
                    </a:p>
                  </a:txBody>
                  <a:tcPr marL="61840" marR="61840" marT="0" marB="0" anchor="ctr"/>
                </a:tc>
                <a:tc>
                  <a:txBody>
                    <a:bodyPr/>
                    <a:lstStyle/>
                    <a:p>
                      <a:pPr algn="ctr">
                        <a:lnSpc>
                          <a:spcPct val="115000"/>
                        </a:lnSpc>
                        <a:spcAft>
                          <a:spcPts val="0"/>
                        </a:spcAft>
                      </a:pPr>
                      <a:r>
                        <a:rPr lang="es-MX" sz="1600" dirty="0">
                          <a:effectLst/>
                        </a:rPr>
                        <a:t> </a:t>
                      </a:r>
                      <a:endParaRPr lang="es-MX" sz="1800" dirty="0">
                        <a:effectLst/>
                      </a:endParaRPr>
                    </a:p>
                    <a:p>
                      <a:pPr algn="ctr">
                        <a:lnSpc>
                          <a:spcPct val="115000"/>
                        </a:lnSpc>
                        <a:spcAft>
                          <a:spcPts val="0"/>
                        </a:spcAft>
                      </a:pPr>
                      <a:r>
                        <a:rPr lang="es-MX" sz="1600" dirty="0">
                          <a:effectLst/>
                        </a:rPr>
                        <a:t>Teórico: Disponible durante 2 semanas </a:t>
                      </a:r>
                      <a:endParaRPr lang="es-MX" sz="1800" dirty="0">
                        <a:effectLst/>
                      </a:endParaRPr>
                    </a:p>
                    <a:p>
                      <a:pPr algn="ctr">
                        <a:lnSpc>
                          <a:spcPct val="115000"/>
                        </a:lnSpc>
                        <a:spcAft>
                          <a:spcPts val="0"/>
                        </a:spcAft>
                      </a:pPr>
                      <a:r>
                        <a:rPr lang="es-MX" sz="1600" dirty="0">
                          <a:effectLst/>
                        </a:rPr>
                        <a:t>6 horas</a:t>
                      </a:r>
                      <a:endParaRPr lang="es-MX" sz="1800" dirty="0">
                        <a:effectLst/>
                      </a:endParaRPr>
                    </a:p>
                    <a:p>
                      <a:pPr algn="ctr">
                        <a:lnSpc>
                          <a:spcPct val="115000"/>
                        </a:lnSpc>
                        <a:spcAft>
                          <a:spcPts val="0"/>
                        </a:spcAft>
                      </a:pPr>
                      <a:r>
                        <a:rPr lang="es-MX" sz="1600" b="1" dirty="0">
                          <a:effectLst/>
                        </a:rPr>
                        <a:t>10 a 24 de septiembre.</a:t>
                      </a:r>
                      <a:endParaRPr lang="es-MX" sz="1800" b="1" dirty="0">
                        <a:effectLst/>
                      </a:endParaRPr>
                    </a:p>
                    <a:p>
                      <a:pPr algn="ctr">
                        <a:lnSpc>
                          <a:spcPct val="115000"/>
                        </a:lnSpc>
                        <a:spcAft>
                          <a:spcPts val="0"/>
                        </a:spcAft>
                      </a:pPr>
                      <a:r>
                        <a:rPr lang="es-MX" sz="1600" dirty="0">
                          <a:effectLst/>
                        </a:rPr>
                        <a:t> </a:t>
                      </a:r>
                      <a:endParaRPr lang="es-MX" sz="1800" dirty="0">
                        <a:effectLst/>
                      </a:endParaRPr>
                    </a:p>
                    <a:p>
                      <a:pPr algn="ctr">
                        <a:lnSpc>
                          <a:spcPct val="115000"/>
                        </a:lnSpc>
                        <a:spcAft>
                          <a:spcPts val="0"/>
                        </a:spcAft>
                      </a:pPr>
                      <a:r>
                        <a:rPr lang="es-MX" sz="1600" dirty="0">
                          <a:effectLst/>
                        </a:rPr>
                        <a:t>Práctico: 1 sesión </a:t>
                      </a:r>
                      <a:endParaRPr lang="es-MX" sz="1800" dirty="0">
                        <a:effectLst/>
                      </a:endParaRPr>
                    </a:p>
                    <a:p>
                      <a:pPr algn="ctr">
                        <a:lnSpc>
                          <a:spcPct val="115000"/>
                        </a:lnSpc>
                        <a:spcAft>
                          <a:spcPts val="0"/>
                        </a:spcAft>
                      </a:pPr>
                      <a:r>
                        <a:rPr lang="es-MX" sz="1600" dirty="0">
                          <a:effectLst/>
                        </a:rPr>
                        <a:t>8 horas</a:t>
                      </a:r>
                      <a:endParaRPr lang="es-MX" sz="1800" dirty="0">
                        <a:effectLst/>
                      </a:endParaRPr>
                    </a:p>
                    <a:p>
                      <a:pPr algn="ctr">
                        <a:lnSpc>
                          <a:spcPct val="115000"/>
                        </a:lnSpc>
                        <a:spcAft>
                          <a:spcPts val="0"/>
                        </a:spcAft>
                      </a:pPr>
                      <a:r>
                        <a:rPr lang="es-MX" sz="1600" b="1" dirty="0">
                          <a:effectLst/>
                        </a:rPr>
                        <a:t>Octubre (primera semana)</a:t>
                      </a:r>
                      <a:endParaRPr lang="es-MX" sz="1800" b="1" dirty="0">
                        <a:effectLst/>
                      </a:endParaRPr>
                    </a:p>
                    <a:p>
                      <a:pPr algn="ctr">
                        <a:lnSpc>
                          <a:spcPct val="115000"/>
                        </a:lnSpc>
                        <a:spcAft>
                          <a:spcPts val="0"/>
                        </a:spcAft>
                      </a:pPr>
                      <a:r>
                        <a:rPr lang="es-MX" sz="1600" dirty="0">
                          <a:effectLst/>
                        </a:rPr>
                        <a:t> </a:t>
                      </a:r>
                      <a:endParaRPr lang="es-MX" sz="1800" dirty="0">
                        <a:effectLst/>
                        <a:latin typeface="Century Gothic"/>
                        <a:ea typeface="Century Gothic"/>
                        <a:cs typeface="Times New Roman"/>
                      </a:endParaRPr>
                    </a:p>
                  </a:txBody>
                  <a:tcPr marL="61840" marR="61840" marT="0" marB="0" anchor="ctr"/>
                </a:tc>
              </a:tr>
            </a:tbl>
          </a:graphicData>
        </a:graphic>
      </p:graphicFrame>
    </p:spTree>
    <p:extLst>
      <p:ext uri="{BB962C8B-B14F-4D97-AF65-F5344CB8AC3E}">
        <p14:creationId xmlns:p14="http://schemas.microsoft.com/office/powerpoint/2010/main" val="36842580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extLst>
              <p:ext uri="{D42A27DB-BD31-4B8C-83A1-F6EECF244321}">
                <p14:modId xmlns:p14="http://schemas.microsoft.com/office/powerpoint/2010/main" val="2479381991"/>
              </p:ext>
            </p:extLst>
          </p:nvPr>
        </p:nvGraphicFramePr>
        <p:xfrm>
          <a:off x="611560" y="404664"/>
          <a:ext cx="7920880" cy="5923461"/>
        </p:xfrm>
        <a:graphic>
          <a:graphicData uri="http://schemas.openxmlformats.org/drawingml/2006/table">
            <a:tbl>
              <a:tblPr firstRow="1" firstCol="1" bandRow="1">
                <a:tableStyleId>{00A15C55-8517-42AA-B614-E9B94910E393}</a:tableStyleId>
              </a:tblPr>
              <a:tblGrid>
                <a:gridCol w="3671434"/>
                <a:gridCol w="1387234"/>
                <a:gridCol w="2862212"/>
              </a:tblGrid>
              <a:tr h="612129">
                <a:tc>
                  <a:txBody>
                    <a:bodyPr/>
                    <a:lstStyle/>
                    <a:p>
                      <a:pPr algn="ctr">
                        <a:lnSpc>
                          <a:spcPct val="115000"/>
                        </a:lnSpc>
                        <a:spcAft>
                          <a:spcPts val="0"/>
                        </a:spcAft>
                      </a:pPr>
                      <a:r>
                        <a:rPr lang="es-MX" sz="1800" dirty="0">
                          <a:effectLst/>
                        </a:rPr>
                        <a:t> </a:t>
                      </a:r>
                    </a:p>
                    <a:p>
                      <a:pPr algn="ctr">
                        <a:lnSpc>
                          <a:spcPct val="115000"/>
                        </a:lnSpc>
                        <a:spcAft>
                          <a:spcPts val="0"/>
                        </a:spcAft>
                      </a:pPr>
                      <a:r>
                        <a:rPr lang="es-MX" sz="1800" dirty="0">
                          <a:effectLst/>
                        </a:rPr>
                        <a:t>Etapa del programa</a:t>
                      </a:r>
                      <a:endParaRPr lang="es-MX" sz="1800" dirty="0">
                        <a:effectLst/>
                        <a:latin typeface="Century Gothic"/>
                        <a:ea typeface="Century Gothic"/>
                        <a:cs typeface="Times New Roman"/>
                      </a:endParaRPr>
                    </a:p>
                  </a:txBody>
                  <a:tcPr marL="67191" marR="67191" marT="0" marB="0" anchor="ctr"/>
                </a:tc>
                <a:tc>
                  <a:txBody>
                    <a:bodyPr/>
                    <a:lstStyle/>
                    <a:p>
                      <a:pPr algn="ctr">
                        <a:lnSpc>
                          <a:spcPct val="115000"/>
                        </a:lnSpc>
                        <a:spcAft>
                          <a:spcPts val="0"/>
                        </a:spcAft>
                      </a:pPr>
                      <a:r>
                        <a:rPr lang="es-MX" sz="1800">
                          <a:effectLst/>
                        </a:rPr>
                        <a:t> </a:t>
                      </a:r>
                    </a:p>
                    <a:p>
                      <a:pPr algn="ctr">
                        <a:lnSpc>
                          <a:spcPct val="115000"/>
                        </a:lnSpc>
                        <a:spcAft>
                          <a:spcPts val="0"/>
                        </a:spcAft>
                      </a:pPr>
                      <a:r>
                        <a:rPr lang="es-MX" sz="1800">
                          <a:effectLst/>
                        </a:rPr>
                        <a:t>Modalidad</a:t>
                      </a:r>
                      <a:endParaRPr lang="es-MX" sz="1800">
                        <a:effectLst/>
                        <a:latin typeface="Century Gothic"/>
                        <a:ea typeface="Century Gothic"/>
                        <a:cs typeface="Times New Roman"/>
                      </a:endParaRPr>
                    </a:p>
                  </a:txBody>
                  <a:tcPr marL="67191" marR="67191" marT="0" marB="0" anchor="ctr"/>
                </a:tc>
                <a:tc>
                  <a:txBody>
                    <a:bodyPr/>
                    <a:lstStyle/>
                    <a:p>
                      <a:pPr algn="ctr">
                        <a:lnSpc>
                          <a:spcPct val="115000"/>
                        </a:lnSpc>
                        <a:spcAft>
                          <a:spcPts val="0"/>
                        </a:spcAft>
                      </a:pPr>
                      <a:r>
                        <a:rPr lang="es-MX" sz="1800">
                          <a:effectLst/>
                        </a:rPr>
                        <a:t> </a:t>
                      </a:r>
                    </a:p>
                    <a:p>
                      <a:pPr algn="ctr">
                        <a:lnSpc>
                          <a:spcPct val="115000"/>
                        </a:lnSpc>
                        <a:spcAft>
                          <a:spcPts val="0"/>
                        </a:spcAft>
                      </a:pPr>
                      <a:r>
                        <a:rPr lang="es-MX" sz="1800">
                          <a:effectLst/>
                        </a:rPr>
                        <a:t>Duración/Calendario</a:t>
                      </a:r>
                      <a:endParaRPr lang="es-MX" sz="1800">
                        <a:effectLst/>
                        <a:latin typeface="Century Gothic"/>
                        <a:ea typeface="Century Gothic"/>
                        <a:cs typeface="Times New Roman"/>
                      </a:endParaRPr>
                    </a:p>
                  </a:txBody>
                  <a:tcPr marL="67191" marR="67191" marT="0" marB="0" anchor="ctr"/>
                </a:tc>
              </a:tr>
              <a:tr h="342760">
                <a:tc>
                  <a:txBody>
                    <a:bodyPr/>
                    <a:lstStyle/>
                    <a:p>
                      <a:pPr algn="r">
                        <a:lnSpc>
                          <a:spcPct val="115000"/>
                        </a:lnSpc>
                        <a:spcAft>
                          <a:spcPts val="0"/>
                        </a:spcAft>
                      </a:pPr>
                      <a:r>
                        <a:rPr lang="es-MX" sz="1400">
                          <a:effectLst/>
                        </a:rPr>
                        <a:t>Módulo 3, Unidad 2 Herramientas III</a:t>
                      </a:r>
                      <a:endParaRPr lang="es-MX" sz="1800">
                        <a:effectLst/>
                        <a:latin typeface="Century Gothic"/>
                        <a:ea typeface="Century Gothic"/>
                        <a:cs typeface="Times New Roman"/>
                      </a:endParaRPr>
                    </a:p>
                  </a:txBody>
                  <a:tcPr marL="67191" marR="67191" marT="0" marB="0" anchor="ctr"/>
                </a:tc>
                <a:tc>
                  <a:txBody>
                    <a:bodyPr/>
                    <a:lstStyle/>
                    <a:p>
                      <a:pPr>
                        <a:lnSpc>
                          <a:spcPct val="115000"/>
                        </a:lnSpc>
                        <a:spcAft>
                          <a:spcPts val="0"/>
                        </a:spcAft>
                      </a:pPr>
                      <a:r>
                        <a:rPr lang="es-MX" sz="1400">
                          <a:effectLst/>
                        </a:rPr>
                        <a:t>Presencial</a:t>
                      </a:r>
                      <a:endParaRPr lang="es-MX" sz="1800">
                        <a:effectLst/>
                        <a:latin typeface="Century Gothic"/>
                        <a:ea typeface="Century Gothic"/>
                        <a:cs typeface="Times New Roman"/>
                      </a:endParaRPr>
                    </a:p>
                  </a:txBody>
                  <a:tcPr marL="67191" marR="67191" marT="0" marB="0" anchor="ctr"/>
                </a:tc>
                <a:tc rowSpan="2">
                  <a:txBody>
                    <a:bodyPr/>
                    <a:lstStyle/>
                    <a:p>
                      <a:pPr algn="ctr">
                        <a:lnSpc>
                          <a:spcPct val="115000"/>
                        </a:lnSpc>
                        <a:spcAft>
                          <a:spcPts val="0"/>
                        </a:spcAft>
                      </a:pPr>
                      <a:r>
                        <a:rPr lang="es-MX" sz="1400" dirty="0">
                          <a:effectLst/>
                        </a:rPr>
                        <a:t>1 sesión </a:t>
                      </a:r>
                      <a:endParaRPr lang="es-MX" sz="1800" dirty="0">
                        <a:effectLst/>
                      </a:endParaRPr>
                    </a:p>
                    <a:p>
                      <a:pPr algn="ctr">
                        <a:lnSpc>
                          <a:spcPct val="115000"/>
                        </a:lnSpc>
                        <a:spcAft>
                          <a:spcPts val="0"/>
                        </a:spcAft>
                      </a:pPr>
                      <a:r>
                        <a:rPr lang="es-MX" sz="1400" dirty="0">
                          <a:effectLst/>
                        </a:rPr>
                        <a:t>8 horas </a:t>
                      </a:r>
                      <a:endParaRPr lang="es-MX" sz="1800" dirty="0">
                        <a:effectLst/>
                      </a:endParaRPr>
                    </a:p>
                    <a:p>
                      <a:pPr algn="ctr">
                        <a:lnSpc>
                          <a:spcPct val="115000"/>
                        </a:lnSpc>
                        <a:spcAft>
                          <a:spcPts val="0"/>
                        </a:spcAft>
                      </a:pPr>
                      <a:r>
                        <a:rPr lang="es-MX" sz="1400" b="1" dirty="0">
                          <a:effectLst/>
                        </a:rPr>
                        <a:t>Octubre (última semana semana)</a:t>
                      </a:r>
                      <a:endParaRPr lang="es-MX" sz="1800" b="1" dirty="0">
                        <a:effectLst/>
                        <a:latin typeface="Century Gothic"/>
                        <a:ea typeface="Century Gothic"/>
                        <a:cs typeface="Times New Roman"/>
                      </a:endParaRPr>
                    </a:p>
                  </a:txBody>
                  <a:tcPr marL="67191" marR="67191" marT="0" marB="0" anchor="ctr"/>
                </a:tc>
              </a:tr>
              <a:tr h="767791">
                <a:tc>
                  <a:txBody>
                    <a:bodyPr/>
                    <a:lstStyle/>
                    <a:p>
                      <a:pPr algn="r">
                        <a:lnSpc>
                          <a:spcPct val="115000"/>
                        </a:lnSpc>
                        <a:spcAft>
                          <a:spcPts val="0"/>
                        </a:spcAft>
                      </a:pPr>
                      <a:r>
                        <a:rPr lang="es-MX" sz="1400">
                          <a:effectLst/>
                        </a:rPr>
                        <a:t>Evaluación final Módulo III y diagnóstica Módulo IV</a:t>
                      </a:r>
                      <a:endParaRPr lang="es-MX" sz="1800">
                        <a:effectLst/>
                        <a:latin typeface="Century Gothic"/>
                        <a:ea typeface="Century Gothic"/>
                        <a:cs typeface="Times New Roman"/>
                      </a:endParaRPr>
                    </a:p>
                  </a:txBody>
                  <a:tcPr marL="67191" marR="67191" marT="0" marB="0" anchor="ctr"/>
                </a:tc>
                <a:tc>
                  <a:txBody>
                    <a:bodyPr/>
                    <a:lstStyle/>
                    <a:p>
                      <a:pPr>
                        <a:lnSpc>
                          <a:spcPct val="115000"/>
                        </a:lnSpc>
                        <a:spcAft>
                          <a:spcPts val="0"/>
                        </a:spcAft>
                      </a:pPr>
                      <a:r>
                        <a:rPr lang="es-MX" sz="1400">
                          <a:effectLst/>
                        </a:rPr>
                        <a:t>Presencial</a:t>
                      </a:r>
                      <a:endParaRPr lang="es-MX" sz="1800">
                        <a:effectLst/>
                        <a:latin typeface="Century Gothic"/>
                        <a:ea typeface="Century Gothic"/>
                        <a:cs typeface="Times New Roman"/>
                      </a:endParaRPr>
                    </a:p>
                  </a:txBody>
                  <a:tcPr marL="67191" marR="67191" marT="0" marB="0" anchor="ctr"/>
                </a:tc>
                <a:tc vMerge="1">
                  <a:txBody>
                    <a:bodyPr/>
                    <a:lstStyle/>
                    <a:p>
                      <a:endParaRPr lang="es-MX"/>
                    </a:p>
                  </a:txBody>
                  <a:tcPr/>
                </a:tc>
              </a:tr>
              <a:tr h="834720">
                <a:tc>
                  <a:txBody>
                    <a:bodyPr/>
                    <a:lstStyle/>
                    <a:p>
                      <a:pPr algn="r">
                        <a:lnSpc>
                          <a:spcPct val="115000"/>
                        </a:lnSpc>
                        <a:spcAft>
                          <a:spcPts val="0"/>
                        </a:spcAft>
                      </a:pPr>
                      <a:r>
                        <a:rPr lang="es-MX" sz="1400">
                          <a:effectLst/>
                        </a:rPr>
                        <a:t>Módulo 4, Unidad 2 Herramientas IV</a:t>
                      </a:r>
                      <a:endParaRPr lang="es-MX" sz="1800">
                        <a:effectLst/>
                        <a:latin typeface="Century Gothic"/>
                        <a:ea typeface="Century Gothic"/>
                        <a:cs typeface="Times New Roman"/>
                      </a:endParaRPr>
                    </a:p>
                  </a:txBody>
                  <a:tcPr marL="67191" marR="67191" marT="0" marB="0" anchor="ctr"/>
                </a:tc>
                <a:tc>
                  <a:txBody>
                    <a:bodyPr/>
                    <a:lstStyle/>
                    <a:p>
                      <a:pPr>
                        <a:lnSpc>
                          <a:spcPct val="115000"/>
                        </a:lnSpc>
                        <a:spcAft>
                          <a:spcPts val="0"/>
                        </a:spcAft>
                      </a:pPr>
                      <a:r>
                        <a:rPr lang="es-MX" sz="1400">
                          <a:effectLst/>
                        </a:rPr>
                        <a:t>En línea</a:t>
                      </a:r>
                      <a:endParaRPr lang="es-MX" sz="1800">
                        <a:effectLst/>
                        <a:latin typeface="Century Gothic"/>
                        <a:ea typeface="Century Gothic"/>
                        <a:cs typeface="Times New Roman"/>
                      </a:endParaRPr>
                    </a:p>
                  </a:txBody>
                  <a:tcPr marL="67191" marR="67191" marT="0" marB="0" anchor="ctr"/>
                </a:tc>
                <a:tc>
                  <a:txBody>
                    <a:bodyPr/>
                    <a:lstStyle/>
                    <a:p>
                      <a:pPr algn="ctr">
                        <a:lnSpc>
                          <a:spcPct val="115000"/>
                        </a:lnSpc>
                        <a:spcAft>
                          <a:spcPts val="0"/>
                        </a:spcAft>
                      </a:pPr>
                      <a:r>
                        <a:rPr lang="es-MX" sz="1400" dirty="0">
                          <a:effectLst/>
                        </a:rPr>
                        <a:t>Disponible durante 3 semanas </a:t>
                      </a:r>
                      <a:endParaRPr lang="es-MX" sz="1800" dirty="0">
                        <a:effectLst/>
                      </a:endParaRPr>
                    </a:p>
                    <a:p>
                      <a:pPr algn="ctr">
                        <a:lnSpc>
                          <a:spcPct val="115000"/>
                        </a:lnSpc>
                        <a:spcAft>
                          <a:spcPts val="0"/>
                        </a:spcAft>
                      </a:pPr>
                      <a:r>
                        <a:rPr lang="es-MX" sz="1400" dirty="0">
                          <a:effectLst/>
                        </a:rPr>
                        <a:t>9 horas</a:t>
                      </a:r>
                      <a:endParaRPr lang="es-MX" sz="1800" dirty="0">
                        <a:effectLst/>
                      </a:endParaRPr>
                    </a:p>
                    <a:p>
                      <a:pPr algn="ctr">
                        <a:lnSpc>
                          <a:spcPct val="115000"/>
                        </a:lnSpc>
                        <a:spcAft>
                          <a:spcPts val="0"/>
                        </a:spcAft>
                      </a:pPr>
                      <a:r>
                        <a:rPr lang="es-MX" sz="1400" b="1" dirty="0">
                          <a:effectLst/>
                        </a:rPr>
                        <a:t>1º octubre a 23 de octubre.</a:t>
                      </a:r>
                      <a:endParaRPr lang="es-MX" sz="1800" b="1" dirty="0">
                        <a:effectLst/>
                        <a:latin typeface="Century Gothic"/>
                        <a:ea typeface="Century Gothic"/>
                        <a:cs typeface="Times New Roman"/>
                      </a:endParaRPr>
                    </a:p>
                  </a:txBody>
                  <a:tcPr marL="67191" marR="67191" marT="0" marB="0" anchor="ctr"/>
                </a:tc>
              </a:tr>
              <a:tr h="1677814">
                <a:tc gridSpan="3">
                  <a:txBody>
                    <a:bodyPr/>
                    <a:lstStyle/>
                    <a:p>
                      <a:pPr algn="ctr">
                        <a:lnSpc>
                          <a:spcPct val="115000"/>
                        </a:lnSpc>
                        <a:spcAft>
                          <a:spcPts val="0"/>
                        </a:spcAft>
                      </a:pPr>
                      <a:r>
                        <a:rPr lang="es-MX" sz="1400" dirty="0">
                          <a:effectLst/>
                        </a:rPr>
                        <a:t> </a:t>
                      </a:r>
                      <a:endParaRPr lang="es-MX" sz="1800" dirty="0">
                        <a:effectLst/>
                      </a:endParaRPr>
                    </a:p>
                    <a:p>
                      <a:pPr algn="ctr">
                        <a:lnSpc>
                          <a:spcPct val="115000"/>
                        </a:lnSpc>
                        <a:spcAft>
                          <a:spcPts val="0"/>
                        </a:spcAft>
                      </a:pPr>
                      <a:r>
                        <a:rPr lang="es-MX" sz="1400" dirty="0">
                          <a:effectLst/>
                        </a:rPr>
                        <a:t>Noviembre: Trabajo en campo, prácticas, reuniones, evento. (las participantes están en condiciones de iniciar estas actividades al terminar la sesión presencial de la primera semana de octubre, lo cual es recomendable, pero dependerá de  los acuerdos que cada equipo convenga)</a:t>
                      </a:r>
                      <a:endParaRPr lang="es-MX" sz="1800" dirty="0">
                        <a:effectLst/>
                      </a:endParaRPr>
                    </a:p>
                    <a:p>
                      <a:pPr algn="ctr">
                        <a:lnSpc>
                          <a:spcPct val="115000"/>
                        </a:lnSpc>
                        <a:spcAft>
                          <a:spcPts val="0"/>
                        </a:spcAft>
                      </a:pPr>
                      <a:r>
                        <a:rPr lang="es-MX" sz="1400" dirty="0">
                          <a:effectLst/>
                        </a:rPr>
                        <a:t> </a:t>
                      </a:r>
                      <a:endParaRPr lang="es-MX" sz="1800" dirty="0">
                        <a:effectLst/>
                        <a:latin typeface="Century Gothic"/>
                        <a:ea typeface="Century Gothic"/>
                        <a:cs typeface="Times New Roman"/>
                      </a:endParaRPr>
                    </a:p>
                  </a:txBody>
                  <a:tcPr marL="67191" marR="67191" marT="0" marB="0" anchor="ctr"/>
                </a:tc>
                <a:tc hMerge="1">
                  <a:txBody>
                    <a:bodyPr/>
                    <a:lstStyle/>
                    <a:p>
                      <a:endParaRPr lang="es-MX"/>
                    </a:p>
                  </a:txBody>
                  <a:tcPr/>
                </a:tc>
                <a:tc hMerge="1">
                  <a:txBody>
                    <a:bodyPr/>
                    <a:lstStyle/>
                    <a:p>
                      <a:endParaRPr lang="es-MX"/>
                    </a:p>
                  </a:txBody>
                  <a:tcPr/>
                </a:tc>
              </a:tr>
              <a:tr h="834720">
                <a:tc>
                  <a:txBody>
                    <a:bodyPr/>
                    <a:lstStyle/>
                    <a:p>
                      <a:pPr algn="r">
                        <a:lnSpc>
                          <a:spcPct val="115000"/>
                        </a:lnSpc>
                        <a:spcAft>
                          <a:spcPts val="0"/>
                        </a:spcAft>
                      </a:pPr>
                      <a:r>
                        <a:rPr lang="es-MX" sz="1400">
                          <a:effectLst/>
                        </a:rPr>
                        <a:t>Módulo 4 Manos a la obra con visión de largo plazo</a:t>
                      </a:r>
                      <a:endParaRPr lang="es-MX" sz="1800">
                        <a:effectLst/>
                        <a:latin typeface="Century Gothic"/>
                        <a:ea typeface="Century Gothic"/>
                        <a:cs typeface="Times New Roman"/>
                      </a:endParaRPr>
                    </a:p>
                  </a:txBody>
                  <a:tcPr marL="67191" marR="67191" marT="0" marB="0" anchor="ctr"/>
                </a:tc>
                <a:tc>
                  <a:txBody>
                    <a:bodyPr/>
                    <a:lstStyle/>
                    <a:p>
                      <a:pPr>
                        <a:lnSpc>
                          <a:spcPct val="115000"/>
                        </a:lnSpc>
                        <a:spcAft>
                          <a:spcPts val="0"/>
                        </a:spcAft>
                      </a:pPr>
                      <a:r>
                        <a:rPr lang="es-MX" sz="1400">
                          <a:effectLst/>
                        </a:rPr>
                        <a:t>Presencial</a:t>
                      </a:r>
                      <a:endParaRPr lang="es-MX" sz="1800">
                        <a:effectLst/>
                        <a:latin typeface="Century Gothic"/>
                        <a:ea typeface="Century Gothic"/>
                        <a:cs typeface="Times New Roman"/>
                      </a:endParaRPr>
                    </a:p>
                  </a:txBody>
                  <a:tcPr marL="67191" marR="67191" marT="0" marB="0" anchor="ctr"/>
                </a:tc>
                <a:tc>
                  <a:txBody>
                    <a:bodyPr/>
                    <a:lstStyle/>
                    <a:p>
                      <a:pPr algn="ctr">
                        <a:lnSpc>
                          <a:spcPct val="115000"/>
                        </a:lnSpc>
                        <a:spcAft>
                          <a:spcPts val="0"/>
                        </a:spcAft>
                      </a:pPr>
                      <a:r>
                        <a:rPr lang="es-MX" sz="1400" dirty="0">
                          <a:effectLst/>
                        </a:rPr>
                        <a:t>1 sesión </a:t>
                      </a:r>
                      <a:endParaRPr lang="es-MX" sz="1800" dirty="0">
                        <a:effectLst/>
                      </a:endParaRPr>
                    </a:p>
                    <a:p>
                      <a:pPr algn="ctr">
                        <a:lnSpc>
                          <a:spcPct val="115000"/>
                        </a:lnSpc>
                        <a:spcAft>
                          <a:spcPts val="0"/>
                        </a:spcAft>
                      </a:pPr>
                      <a:r>
                        <a:rPr lang="es-MX" sz="1400" dirty="0">
                          <a:effectLst/>
                        </a:rPr>
                        <a:t>7 horas </a:t>
                      </a:r>
                      <a:endParaRPr lang="es-MX" sz="1800" dirty="0">
                        <a:effectLst/>
                      </a:endParaRPr>
                    </a:p>
                    <a:p>
                      <a:pPr algn="ctr">
                        <a:lnSpc>
                          <a:spcPct val="115000"/>
                        </a:lnSpc>
                        <a:spcAft>
                          <a:spcPts val="0"/>
                        </a:spcAft>
                      </a:pPr>
                      <a:r>
                        <a:rPr lang="es-MX" sz="1400" b="1" dirty="0">
                          <a:effectLst/>
                        </a:rPr>
                        <a:t>Diciembre (primera semana)</a:t>
                      </a:r>
                      <a:endParaRPr lang="es-MX" sz="1800" b="1" dirty="0">
                        <a:effectLst/>
                        <a:latin typeface="Century Gothic"/>
                        <a:ea typeface="Century Gothic"/>
                        <a:cs typeface="Times New Roman"/>
                      </a:endParaRPr>
                    </a:p>
                  </a:txBody>
                  <a:tcPr marL="67191" marR="67191" marT="0" marB="0" anchor="ctr"/>
                </a:tc>
              </a:tr>
              <a:tr h="834720">
                <a:tc>
                  <a:txBody>
                    <a:bodyPr/>
                    <a:lstStyle/>
                    <a:p>
                      <a:pPr algn="r">
                        <a:lnSpc>
                          <a:spcPct val="115000"/>
                        </a:lnSpc>
                        <a:spcAft>
                          <a:spcPts val="0"/>
                        </a:spcAft>
                      </a:pPr>
                      <a:r>
                        <a:rPr lang="es-MX" sz="1400">
                          <a:effectLst/>
                        </a:rPr>
                        <a:t>Evaluación final Módulo IV y clausura</a:t>
                      </a:r>
                      <a:endParaRPr lang="es-MX" sz="1800">
                        <a:effectLst/>
                        <a:latin typeface="Century Gothic"/>
                        <a:ea typeface="Century Gothic"/>
                        <a:cs typeface="Times New Roman"/>
                      </a:endParaRPr>
                    </a:p>
                  </a:txBody>
                  <a:tcPr marL="67191" marR="67191" marT="0" marB="0" anchor="ctr"/>
                </a:tc>
                <a:tc>
                  <a:txBody>
                    <a:bodyPr/>
                    <a:lstStyle/>
                    <a:p>
                      <a:pPr>
                        <a:lnSpc>
                          <a:spcPct val="115000"/>
                        </a:lnSpc>
                        <a:spcAft>
                          <a:spcPts val="0"/>
                        </a:spcAft>
                      </a:pPr>
                      <a:r>
                        <a:rPr lang="es-MX" sz="1400">
                          <a:effectLst/>
                        </a:rPr>
                        <a:t>Presencial</a:t>
                      </a:r>
                      <a:endParaRPr lang="es-MX" sz="1800">
                        <a:effectLst/>
                        <a:latin typeface="Century Gothic"/>
                        <a:ea typeface="Century Gothic"/>
                        <a:cs typeface="Times New Roman"/>
                      </a:endParaRPr>
                    </a:p>
                  </a:txBody>
                  <a:tcPr marL="67191" marR="67191" marT="0" marB="0" anchor="ctr"/>
                </a:tc>
                <a:tc>
                  <a:txBody>
                    <a:bodyPr/>
                    <a:lstStyle/>
                    <a:p>
                      <a:pPr algn="ctr">
                        <a:lnSpc>
                          <a:spcPct val="115000"/>
                        </a:lnSpc>
                        <a:spcAft>
                          <a:spcPts val="0"/>
                        </a:spcAft>
                      </a:pPr>
                      <a:r>
                        <a:rPr lang="es-MX" sz="1400" dirty="0">
                          <a:effectLst/>
                        </a:rPr>
                        <a:t>1 sesión </a:t>
                      </a:r>
                      <a:endParaRPr lang="es-MX" sz="1800" dirty="0">
                        <a:effectLst/>
                      </a:endParaRPr>
                    </a:p>
                    <a:p>
                      <a:pPr algn="ctr">
                        <a:lnSpc>
                          <a:spcPct val="115000"/>
                        </a:lnSpc>
                        <a:spcAft>
                          <a:spcPts val="0"/>
                        </a:spcAft>
                      </a:pPr>
                      <a:r>
                        <a:rPr lang="es-MX" sz="1400" dirty="0">
                          <a:effectLst/>
                        </a:rPr>
                        <a:t>90 minutos</a:t>
                      </a:r>
                      <a:endParaRPr lang="es-MX" sz="1800" dirty="0">
                        <a:effectLst/>
                      </a:endParaRPr>
                    </a:p>
                    <a:p>
                      <a:pPr algn="ctr">
                        <a:lnSpc>
                          <a:spcPct val="115000"/>
                        </a:lnSpc>
                        <a:spcAft>
                          <a:spcPts val="0"/>
                        </a:spcAft>
                      </a:pPr>
                      <a:r>
                        <a:rPr lang="es-MX" sz="1400" b="1" dirty="0">
                          <a:effectLst/>
                        </a:rPr>
                        <a:t>Diciembre (primera semana)</a:t>
                      </a:r>
                      <a:endParaRPr lang="es-MX" sz="1800" b="1" dirty="0">
                        <a:effectLst/>
                        <a:latin typeface="Century Gothic"/>
                        <a:ea typeface="Century Gothic"/>
                        <a:cs typeface="Times New Roman"/>
                      </a:endParaRPr>
                    </a:p>
                  </a:txBody>
                  <a:tcPr marL="67191" marR="67191" marT="0" marB="0" anchor="ctr"/>
                </a:tc>
              </a:tr>
            </a:tbl>
          </a:graphicData>
        </a:graphic>
      </p:graphicFrame>
    </p:spTree>
    <p:extLst>
      <p:ext uri="{BB962C8B-B14F-4D97-AF65-F5344CB8AC3E}">
        <p14:creationId xmlns:p14="http://schemas.microsoft.com/office/powerpoint/2010/main" val="25502520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Título"/>
          <p:cNvSpPr>
            <a:spLocks noGrp="1"/>
          </p:cNvSpPr>
          <p:nvPr>
            <p:ph type="title"/>
          </p:nvPr>
        </p:nvSpPr>
        <p:spPr>
          <a:xfrm>
            <a:off x="4788024" y="0"/>
            <a:ext cx="7024744" cy="1143000"/>
          </a:xfrm>
        </p:spPr>
        <p:txBody>
          <a:bodyPr>
            <a:normAutofit fontScale="90000"/>
          </a:bodyPr>
          <a:lstStyle/>
          <a:p>
            <a:r>
              <a:rPr lang="es-MX" dirty="0" smtClean="0"/>
              <a:t>Temario</a:t>
            </a:r>
            <a:br>
              <a:rPr lang="es-MX" dirty="0" smtClean="0"/>
            </a:br>
            <a:endParaRPr lang="es-MX" dirty="0"/>
          </a:p>
        </p:txBody>
      </p:sp>
      <p:sp>
        <p:nvSpPr>
          <p:cNvPr id="13" name="12 Marcador de contenido"/>
          <p:cNvSpPr>
            <a:spLocks noGrp="1"/>
          </p:cNvSpPr>
          <p:nvPr>
            <p:ph idx="1"/>
          </p:nvPr>
        </p:nvSpPr>
        <p:spPr>
          <a:xfrm>
            <a:off x="611560" y="980728"/>
            <a:ext cx="7776864" cy="5328592"/>
          </a:xfrm>
        </p:spPr>
        <p:txBody>
          <a:bodyPr>
            <a:normAutofit/>
          </a:bodyPr>
          <a:lstStyle/>
          <a:p>
            <a:pPr marL="68580" indent="0">
              <a:buNone/>
            </a:pPr>
            <a:r>
              <a:rPr lang="es-MX" b="1" dirty="0" smtClean="0">
                <a:solidFill>
                  <a:schemeClr val="accent1">
                    <a:lumMod val="75000"/>
                  </a:schemeClr>
                </a:solidFill>
              </a:rPr>
              <a:t>MODULO 1</a:t>
            </a:r>
          </a:p>
          <a:p>
            <a:pPr marL="68580" indent="0">
              <a:buNone/>
            </a:pPr>
            <a:r>
              <a:rPr lang="es-MX" b="1" dirty="0" smtClean="0"/>
              <a:t>Unidad </a:t>
            </a:r>
            <a:r>
              <a:rPr lang="es-MX" b="1" dirty="0"/>
              <a:t>1 Perspectiva de Género (Etapa 1)</a:t>
            </a:r>
          </a:p>
          <a:p>
            <a:r>
              <a:rPr lang="es-MX" dirty="0"/>
              <a:t>Tema 1. Situación y posición de las mujeres y hombres: hacia un diagnóstico sobre la igualdad de género en lo local.</a:t>
            </a:r>
          </a:p>
          <a:p>
            <a:r>
              <a:rPr lang="es-MX" dirty="0"/>
              <a:t>Tema 2. Conceptos básicos de género</a:t>
            </a:r>
          </a:p>
          <a:p>
            <a:r>
              <a:rPr lang="es-MX" dirty="0"/>
              <a:t>Tema 3. Perspectiva de género</a:t>
            </a:r>
          </a:p>
          <a:p>
            <a:r>
              <a:rPr lang="es-MX" dirty="0"/>
              <a:t>Tema 4. Marco legal y programático</a:t>
            </a:r>
          </a:p>
          <a:p>
            <a:pPr marL="68580" indent="0">
              <a:buNone/>
            </a:pPr>
            <a:endParaRPr lang="es-MX" b="1" dirty="0" smtClean="0"/>
          </a:p>
          <a:p>
            <a:pPr marL="68580" indent="0">
              <a:buNone/>
            </a:pPr>
            <a:r>
              <a:rPr lang="es-MX" b="1" dirty="0" smtClean="0"/>
              <a:t>Unidad </a:t>
            </a:r>
            <a:r>
              <a:rPr lang="es-MX" b="1" dirty="0"/>
              <a:t>2 Herramientas I</a:t>
            </a:r>
          </a:p>
          <a:p>
            <a:r>
              <a:rPr lang="es-MX" dirty="0"/>
              <a:t>Tema 1. Trabajo en equipo</a:t>
            </a:r>
          </a:p>
          <a:p>
            <a:r>
              <a:rPr lang="es-MX" dirty="0"/>
              <a:t>Tema 2. Comunicación interna</a:t>
            </a:r>
          </a:p>
          <a:p>
            <a:endParaRPr lang="es-MX" dirty="0"/>
          </a:p>
        </p:txBody>
      </p:sp>
    </p:spTree>
    <p:extLst>
      <p:ext uri="{BB962C8B-B14F-4D97-AF65-F5344CB8AC3E}">
        <p14:creationId xmlns:p14="http://schemas.microsoft.com/office/powerpoint/2010/main" val="18427605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Título"/>
          <p:cNvSpPr>
            <a:spLocks noGrp="1"/>
          </p:cNvSpPr>
          <p:nvPr>
            <p:ph type="title"/>
          </p:nvPr>
        </p:nvSpPr>
        <p:spPr>
          <a:xfrm>
            <a:off x="4788024" y="0"/>
            <a:ext cx="7024744" cy="1143000"/>
          </a:xfrm>
        </p:spPr>
        <p:txBody>
          <a:bodyPr>
            <a:normAutofit fontScale="90000"/>
          </a:bodyPr>
          <a:lstStyle/>
          <a:p>
            <a:r>
              <a:rPr lang="es-MX" dirty="0" smtClean="0"/>
              <a:t>Temario</a:t>
            </a:r>
            <a:br>
              <a:rPr lang="es-MX" dirty="0" smtClean="0"/>
            </a:br>
            <a:endParaRPr lang="es-MX" dirty="0"/>
          </a:p>
        </p:txBody>
      </p:sp>
      <p:sp>
        <p:nvSpPr>
          <p:cNvPr id="13" name="12 Marcador de contenido"/>
          <p:cNvSpPr>
            <a:spLocks noGrp="1"/>
          </p:cNvSpPr>
          <p:nvPr>
            <p:ph idx="1"/>
          </p:nvPr>
        </p:nvSpPr>
        <p:spPr>
          <a:xfrm>
            <a:off x="611560" y="980728"/>
            <a:ext cx="7776864" cy="5328592"/>
          </a:xfrm>
        </p:spPr>
        <p:txBody>
          <a:bodyPr>
            <a:normAutofit fontScale="92500" lnSpcReduction="10000"/>
          </a:bodyPr>
          <a:lstStyle/>
          <a:p>
            <a:pPr marL="68580" indent="0">
              <a:buNone/>
            </a:pPr>
            <a:r>
              <a:rPr lang="es-MX" b="1" dirty="0">
                <a:solidFill>
                  <a:schemeClr val="accent1">
                    <a:lumMod val="75000"/>
                  </a:schemeClr>
                </a:solidFill>
              </a:rPr>
              <a:t>MODULO 2</a:t>
            </a:r>
          </a:p>
          <a:p>
            <a:pPr marL="68580" indent="0">
              <a:buNone/>
            </a:pPr>
            <a:endParaRPr lang="es-MX" b="1" dirty="0" smtClean="0"/>
          </a:p>
          <a:p>
            <a:pPr marL="68580" indent="0">
              <a:buNone/>
            </a:pPr>
            <a:r>
              <a:rPr lang="es-MX" b="1" dirty="0" smtClean="0"/>
              <a:t>Unidad </a:t>
            </a:r>
            <a:r>
              <a:rPr lang="es-MX" b="1" dirty="0"/>
              <a:t>1 Participación ciudadana de las mujeres (Etapa 1)</a:t>
            </a:r>
          </a:p>
          <a:p>
            <a:r>
              <a:rPr lang="es-MX" dirty="0"/>
              <a:t>Tema 1. Poder y política</a:t>
            </a:r>
          </a:p>
          <a:p>
            <a:r>
              <a:rPr lang="es-MX" dirty="0"/>
              <a:t>Tema 2. Gobierno y democracia</a:t>
            </a:r>
          </a:p>
          <a:p>
            <a:r>
              <a:rPr lang="es-MX" dirty="0"/>
              <a:t>Tema 3. Derechos ciudadanos</a:t>
            </a:r>
          </a:p>
          <a:p>
            <a:r>
              <a:rPr lang="es-MX" dirty="0"/>
              <a:t>Tema 4. Liderazgo ciudadano de las mujeres</a:t>
            </a:r>
          </a:p>
          <a:p>
            <a:pPr marL="68580" indent="0">
              <a:buNone/>
            </a:pPr>
            <a:r>
              <a:rPr lang="es-MX" dirty="0"/>
              <a:t> </a:t>
            </a:r>
          </a:p>
          <a:p>
            <a:pPr marL="68580" indent="0">
              <a:buNone/>
            </a:pPr>
            <a:r>
              <a:rPr lang="es-MX" b="1" dirty="0"/>
              <a:t>Unidad 2 Herramientas II</a:t>
            </a:r>
          </a:p>
          <a:p>
            <a:r>
              <a:rPr lang="es-MX" dirty="0"/>
              <a:t>Tema 1. Acceso a la información </a:t>
            </a:r>
          </a:p>
          <a:p>
            <a:r>
              <a:rPr lang="es-MX" dirty="0"/>
              <a:t>Tema 2. Auto concepto</a:t>
            </a:r>
          </a:p>
          <a:p>
            <a:r>
              <a:rPr lang="es-MX" dirty="0"/>
              <a:t>Tema 3. Conciliación vida laboral, personal, familiar, social</a:t>
            </a:r>
            <a:r>
              <a:rPr lang="es-MX" dirty="0" smtClean="0"/>
              <a:t>.</a:t>
            </a:r>
            <a:endParaRPr lang="es-MX" dirty="0"/>
          </a:p>
        </p:txBody>
      </p:sp>
    </p:spTree>
    <p:extLst>
      <p:ext uri="{BB962C8B-B14F-4D97-AF65-F5344CB8AC3E}">
        <p14:creationId xmlns:p14="http://schemas.microsoft.com/office/powerpoint/2010/main" val="77137359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Título"/>
          <p:cNvSpPr>
            <a:spLocks noGrp="1"/>
          </p:cNvSpPr>
          <p:nvPr>
            <p:ph type="title"/>
          </p:nvPr>
        </p:nvSpPr>
        <p:spPr>
          <a:xfrm>
            <a:off x="4788024" y="0"/>
            <a:ext cx="7024744" cy="1143000"/>
          </a:xfrm>
        </p:spPr>
        <p:txBody>
          <a:bodyPr>
            <a:normAutofit fontScale="90000"/>
          </a:bodyPr>
          <a:lstStyle/>
          <a:p>
            <a:r>
              <a:rPr lang="es-MX" dirty="0" smtClean="0"/>
              <a:t>Temario</a:t>
            </a:r>
            <a:br>
              <a:rPr lang="es-MX" dirty="0" smtClean="0"/>
            </a:br>
            <a:endParaRPr lang="es-MX" dirty="0"/>
          </a:p>
        </p:txBody>
      </p:sp>
      <p:sp>
        <p:nvSpPr>
          <p:cNvPr id="13" name="12 Marcador de contenido"/>
          <p:cNvSpPr>
            <a:spLocks noGrp="1"/>
          </p:cNvSpPr>
          <p:nvPr>
            <p:ph idx="1"/>
          </p:nvPr>
        </p:nvSpPr>
        <p:spPr>
          <a:xfrm>
            <a:off x="611560" y="980728"/>
            <a:ext cx="7776864" cy="5328592"/>
          </a:xfrm>
        </p:spPr>
        <p:txBody>
          <a:bodyPr>
            <a:normAutofit lnSpcReduction="10000"/>
          </a:bodyPr>
          <a:lstStyle/>
          <a:p>
            <a:pPr marL="68580" indent="0">
              <a:buNone/>
            </a:pPr>
            <a:r>
              <a:rPr lang="es-MX" b="1" dirty="0">
                <a:solidFill>
                  <a:schemeClr val="accent1">
                    <a:lumMod val="75000"/>
                  </a:schemeClr>
                </a:solidFill>
              </a:rPr>
              <a:t>MODULO 3</a:t>
            </a:r>
          </a:p>
          <a:p>
            <a:pPr marL="68580" indent="0">
              <a:buNone/>
            </a:pPr>
            <a:endParaRPr lang="es-MX" b="1" dirty="0" smtClean="0"/>
          </a:p>
          <a:p>
            <a:pPr marL="68580" indent="0">
              <a:buNone/>
            </a:pPr>
            <a:r>
              <a:rPr lang="es-MX" b="1" dirty="0" smtClean="0"/>
              <a:t>Unidad </a:t>
            </a:r>
            <a:r>
              <a:rPr lang="es-MX" b="1" dirty="0"/>
              <a:t>1 Incidencia política desde la ciudadanía (Etapa 2)</a:t>
            </a:r>
          </a:p>
          <a:p>
            <a:r>
              <a:rPr lang="es-MX" dirty="0"/>
              <a:t>Tema 1. El problema y los involucrados</a:t>
            </a:r>
          </a:p>
          <a:p>
            <a:r>
              <a:rPr lang="es-MX" dirty="0"/>
              <a:t>Tema 2. Objetivos y alternativas</a:t>
            </a:r>
          </a:p>
          <a:p>
            <a:r>
              <a:rPr lang="es-MX" dirty="0"/>
              <a:t>Tema 3. Plan de acción (Agenda)</a:t>
            </a:r>
          </a:p>
          <a:p>
            <a:r>
              <a:rPr lang="es-MX" dirty="0"/>
              <a:t>Tema 4. Metas, indicadores y evaluación</a:t>
            </a:r>
          </a:p>
          <a:p>
            <a:pPr marL="68580" indent="0">
              <a:buNone/>
            </a:pPr>
            <a:endParaRPr lang="es-MX" b="1" dirty="0" smtClean="0"/>
          </a:p>
          <a:p>
            <a:pPr marL="68580" indent="0">
              <a:buNone/>
            </a:pPr>
            <a:r>
              <a:rPr lang="es-MX" b="1" dirty="0" smtClean="0"/>
              <a:t>Unidad </a:t>
            </a:r>
            <a:r>
              <a:rPr lang="es-MX" b="1" dirty="0"/>
              <a:t>2 Herramientas III</a:t>
            </a:r>
          </a:p>
          <a:p>
            <a:r>
              <a:rPr lang="es-MX" dirty="0"/>
              <a:t>Tema 1.  Construcción de mensajes en medios de comunicación y redes sociales</a:t>
            </a:r>
          </a:p>
          <a:p>
            <a:r>
              <a:rPr lang="es-MX" dirty="0"/>
              <a:t>Tema 2.  Redes y alianzas</a:t>
            </a:r>
          </a:p>
        </p:txBody>
      </p:sp>
    </p:spTree>
    <p:extLst>
      <p:ext uri="{BB962C8B-B14F-4D97-AF65-F5344CB8AC3E}">
        <p14:creationId xmlns:p14="http://schemas.microsoft.com/office/powerpoint/2010/main" val="303961783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Título"/>
          <p:cNvSpPr>
            <a:spLocks noGrp="1"/>
          </p:cNvSpPr>
          <p:nvPr>
            <p:ph type="title"/>
          </p:nvPr>
        </p:nvSpPr>
        <p:spPr>
          <a:xfrm>
            <a:off x="4788024" y="0"/>
            <a:ext cx="7024744" cy="1143000"/>
          </a:xfrm>
        </p:spPr>
        <p:txBody>
          <a:bodyPr>
            <a:normAutofit fontScale="90000"/>
          </a:bodyPr>
          <a:lstStyle/>
          <a:p>
            <a:r>
              <a:rPr lang="es-MX" dirty="0" smtClean="0"/>
              <a:t>Temario</a:t>
            </a:r>
            <a:br>
              <a:rPr lang="es-MX" dirty="0" smtClean="0"/>
            </a:br>
            <a:endParaRPr lang="es-MX" dirty="0"/>
          </a:p>
        </p:txBody>
      </p:sp>
      <p:sp>
        <p:nvSpPr>
          <p:cNvPr id="13" name="12 Marcador de contenido"/>
          <p:cNvSpPr>
            <a:spLocks noGrp="1"/>
          </p:cNvSpPr>
          <p:nvPr>
            <p:ph idx="1"/>
          </p:nvPr>
        </p:nvSpPr>
        <p:spPr>
          <a:xfrm>
            <a:off x="611560" y="980728"/>
            <a:ext cx="7776864" cy="5328592"/>
          </a:xfrm>
        </p:spPr>
        <p:txBody>
          <a:bodyPr>
            <a:normAutofit/>
          </a:bodyPr>
          <a:lstStyle/>
          <a:p>
            <a:pPr marL="68580" indent="0">
              <a:buNone/>
            </a:pPr>
            <a:r>
              <a:rPr lang="es-MX" b="1" dirty="0">
                <a:solidFill>
                  <a:schemeClr val="accent1">
                    <a:lumMod val="75000"/>
                  </a:schemeClr>
                </a:solidFill>
              </a:rPr>
              <a:t>MODULO 4 (Etapa 3)</a:t>
            </a:r>
          </a:p>
          <a:p>
            <a:pPr marL="68580" indent="0">
              <a:buNone/>
            </a:pPr>
            <a:r>
              <a:rPr lang="es-MX" b="1" dirty="0"/>
              <a:t>Unidad 1 Manos a la obra con visión de largo plazo</a:t>
            </a:r>
          </a:p>
          <a:p>
            <a:r>
              <a:rPr lang="es-MX" dirty="0"/>
              <a:t>Tema 1. Técnica de visualización</a:t>
            </a:r>
          </a:p>
          <a:p>
            <a:r>
              <a:rPr lang="es-MX" dirty="0"/>
              <a:t>Tema 2. Las mujeres que México necesita</a:t>
            </a:r>
          </a:p>
          <a:p>
            <a:pPr marL="68580" indent="0">
              <a:buNone/>
            </a:pPr>
            <a:endParaRPr lang="es-MX" b="1" dirty="0" smtClean="0"/>
          </a:p>
          <a:p>
            <a:pPr marL="68580" indent="0">
              <a:buNone/>
            </a:pPr>
            <a:r>
              <a:rPr lang="es-MX" b="1" dirty="0" smtClean="0"/>
              <a:t>Unidad </a:t>
            </a:r>
            <a:r>
              <a:rPr lang="es-MX" b="1" dirty="0"/>
              <a:t>2 Herramientas IV</a:t>
            </a:r>
          </a:p>
          <a:p>
            <a:r>
              <a:rPr lang="es-MX" dirty="0"/>
              <a:t>Tema 1.  Optativa </a:t>
            </a:r>
            <a:r>
              <a:rPr lang="es-MX" sz="1800" dirty="0"/>
              <a:t>(Dependiendo de las campañas de incidencia que planifique cada equipo se aportarán elementos para contribuir a cada proyecto) (Mujer y política hacia </a:t>
            </a:r>
            <a:r>
              <a:rPr lang="es-MX" sz="1800" dirty="0" smtClean="0"/>
              <a:t>Beijín </a:t>
            </a:r>
            <a:r>
              <a:rPr lang="es-MX" sz="1800" dirty="0"/>
              <a:t>+20, Violencia política, Observatorios y contraloría social)</a:t>
            </a:r>
            <a:endParaRPr lang="es-MX" dirty="0"/>
          </a:p>
          <a:p>
            <a:r>
              <a:rPr lang="es-MX" dirty="0"/>
              <a:t>Tema 2. Negociación y procuración de fondos.</a:t>
            </a:r>
          </a:p>
        </p:txBody>
      </p:sp>
    </p:spTree>
    <p:extLst>
      <p:ext uri="{BB962C8B-B14F-4D97-AF65-F5344CB8AC3E}">
        <p14:creationId xmlns:p14="http://schemas.microsoft.com/office/powerpoint/2010/main" val="367014113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788024" y="-571500"/>
            <a:ext cx="7024744" cy="1143000"/>
          </a:xfrm>
        </p:spPr>
        <p:txBody>
          <a:bodyPr/>
          <a:lstStyle/>
          <a:p>
            <a:r>
              <a:rPr lang="es-MX" dirty="0" smtClean="0"/>
              <a:t>Evaluación</a:t>
            </a:r>
            <a:endParaRPr lang="es-MX" dirty="0"/>
          </a:p>
        </p:txBody>
      </p:sp>
      <p:sp>
        <p:nvSpPr>
          <p:cNvPr id="3" name="2 Marcador de contenido"/>
          <p:cNvSpPr>
            <a:spLocks noGrp="1"/>
          </p:cNvSpPr>
          <p:nvPr>
            <p:ph idx="1"/>
          </p:nvPr>
        </p:nvSpPr>
        <p:spPr>
          <a:xfrm>
            <a:off x="467545" y="620688"/>
            <a:ext cx="8208912" cy="4320480"/>
          </a:xfrm>
        </p:spPr>
        <p:txBody>
          <a:bodyPr>
            <a:noAutofit/>
          </a:bodyPr>
          <a:lstStyle/>
          <a:p>
            <a:pPr marL="68580" indent="0">
              <a:buNone/>
            </a:pPr>
            <a:r>
              <a:rPr lang="es-MX" sz="2100" dirty="0"/>
              <a:t>INDIVIDUAL:</a:t>
            </a:r>
          </a:p>
          <a:p>
            <a:pPr lvl="0"/>
            <a:r>
              <a:rPr lang="es-MX" sz="2100" dirty="0"/>
              <a:t>Cobertura: Se requiere un mínimo del 80% de asistencia a la capacitación presencial y/o en línea así como a las actividades de campo.</a:t>
            </a:r>
          </a:p>
          <a:p>
            <a:pPr lvl="0"/>
            <a:r>
              <a:rPr lang="es-MX" sz="2100" dirty="0"/>
              <a:t>Conocimientos: Acreditar las evaluaciones de los contenidos.</a:t>
            </a:r>
          </a:p>
          <a:p>
            <a:pPr lvl="0"/>
            <a:r>
              <a:rPr lang="es-MX" sz="2100" dirty="0"/>
              <a:t>Portafolio: Entrega de por lo menos el 80% de las tareas y ejercicios. </a:t>
            </a:r>
          </a:p>
          <a:p>
            <a:pPr marL="68580" indent="0">
              <a:buNone/>
            </a:pPr>
            <a:r>
              <a:rPr lang="es-MX" sz="2100" dirty="0"/>
              <a:t> </a:t>
            </a:r>
          </a:p>
          <a:p>
            <a:pPr marL="68580" indent="0">
              <a:buNone/>
            </a:pPr>
            <a:r>
              <a:rPr lang="es-MX" sz="2100" dirty="0"/>
              <a:t>GRUPAL:</a:t>
            </a:r>
          </a:p>
          <a:p>
            <a:pPr lvl="0"/>
            <a:r>
              <a:rPr lang="es-MX" sz="2100" dirty="0"/>
              <a:t>Portafolio:</a:t>
            </a:r>
          </a:p>
          <a:p>
            <a:r>
              <a:rPr lang="es-MX" sz="2100" dirty="0"/>
              <a:t>1 agenda local para la igualdad y la no discriminación.</a:t>
            </a:r>
          </a:p>
          <a:p>
            <a:r>
              <a:rPr lang="es-MX" sz="2100" dirty="0"/>
              <a:t>1 campaña de incidencia para impulsar la agenda.</a:t>
            </a:r>
          </a:p>
          <a:p>
            <a:r>
              <a:rPr lang="es-MX" sz="2100" dirty="0"/>
              <a:t>1 evento local para el lanzamiento de la campaña</a:t>
            </a:r>
          </a:p>
          <a:p>
            <a:r>
              <a:rPr lang="es-MX" sz="2100" dirty="0"/>
              <a:t>Un informe, trabajo final o memoria (formato libre) que documente la experiencia.</a:t>
            </a:r>
          </a:p>
        </p:txBody>
      </p:sp>
    </p:spTree>
    <p:extLst>
      <p:ext uri="{BB962C8B-B14F-4D97-AF65-F5344CB8AC3E}">
        <p14:creationId xmlns:p14="http://schemas.microsoft.com/office/powerpoint/2010/main" val="2699437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MX" dirty="0" smtClean="0"/>
              <a:t>“Contrato de aprendizaje”</a:t>
            </a:r>
            <a:endParaRPr lang="es-MX" dirty="0"/>
          </a:p>
        </p:txBody>
      </p:sp>
      <p:sp>
        <p:nvSpPr>
          <p:cNvPr id="3" name="2 Marcador de texto"/>
          <p:cNvSpPr>
            <a:spLocks noGrp="1"/>
          </p:cNvSpPr>
          <p:nvPr>
            <p:ph type="body" idx="1"/>
          </p:nvPr>
        </p:nvSpPr>
        <p:spPr/>
        <p:txBody>
          <a:bodyPr>
            <a:normAutofit/>
          </a:bodyPr>
          <a:lstStyle/>
          <a:p>
            <a:pPr algn="ctr"/>
            <a:r>
              <a:rPr lang="es-MX" sz="3200" dirty="0" smtClean="0"/>
              <a:t>¿A qué nos comprometemos?</a:t>
            </a:r>
          </a:p>
        </p:txBody>
      </p:sp>
      <p:grpSp>
        <p:nvGrpSpPr>
          <p:cNvPr id="4" name="3 Grupo"/>
          <p:cNvGrpSpPr/>
          <p:nvPr/>
        </p:nvGrpSpPr>
        <p:grpSpPr>
          <a:xfrm>
            <a:off x="178953" y="6021288"/>
            <a:ext cx="8820472" cy="748990"/>
            <a:chOff x="178953" y="6021288"/>
            <a:chExt cx="8820472" cy="748990"/>
          </a:xfrm>
        </p:grpSpPr>
        <p:sp>
          <p:nvSpPr>
            <p:cNvPr id="5" name="4 Rectángulo"/>
            <p:cNvSpPr/>
            <p:nvPr/>
          </p:nvSpPr>
          <p:spPr>
            <a:xfrm>
              <a:off x="178953" y="6021288"/>
              <a:ext cx="8820472" cy="748990"/>
            </a:xfrm>
            <a:prstGeom prst="rect">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Imagen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16935" y="6109010"/>
              <a:ext cx="1493837" cy="571500"/>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7" descr="Hoja membretada 2014"/>
            <p:cNvPicPr>
              <a:picLocks noChangeAspect="1" noChangeArrowheads="1"/>
            </p:cNvPicPr>
            <p:nvPr/>
          </p:nvPicPr>
          <p:blipFill>
            <a:blip r:embed="rId3">
              <a:extLst>
                <a:ext uri="{28A0092B-C50C-407E-A947-70E740481C1C}">
                  <a14:useLocalDpi xmlns:a14="http://schemas.microsoft.com/office/drawing/2010/main" val="0"/>
                </a:ext>
              </a:extLst>
            </a:blip>
            <a:srcRect l="76968" t="6964" r="8195" b="85220"/>
            <a:stretch>
              <a:fillRect/>
            </a:stretch>
          </p:blipFill>
          <p:spPr bwMode="auto">
            <a:xfrm>
              <a:off x="4514979" y="6118535"/>
              <a:ext cx="806450" cy="552450"/>
            </a:xfrm>
            <a:prstGeom prst="rect">
              <a:avLst/>
            </a:prstGeom>
            <a:noFill/>
            <a:extLst>
              <a:ext uri="{909E8E84-426E-40DD-AFC4-6F175D3DCCD1}">
                <a14:hiddenFill xmlns:a14="http://schemas.microsoft.com/office/drawing/2010/main">
                  <a:solidFill>
                    <a:srgbClr val="FFFFFF"/>
                  </a:solidFill>
                </a14:hiddenFill>
              </a:ext>
            </a:extLst>
          </p:spPr>
        </p:pic>
        <p:pic>
          <p:nvPicPr>
            <p:cNvPr id="8" name="0 Imagen"/>
            <p:cNvPicPr>
              <a:picLocks noChangeAspect="1" noChangeArrowheads="1"/>
            </p:cNvPicPr>
            <p:nvPr/>
          </p:nvPicPr>
          <p:blipFill rotWithShape="1">
            <a:blip r:embed="rId4">
              <a:extLst>
                <a:ext uri="{28A0092B-C50C-407E-A947-70E740481C1C}">
                  <a14:useLocalDpi xmlns:a14="http://schemas.microsoft.com/office/drawing/2010/main" val="0"/>
                </a:ext>
              </a:extLst>
            </a:blip>
            <a:srcRect r="8257"/>
            <a:stretch/>
          </p:blipFill>
          <p:spPr bwMode="auto">
            <a:xfrm>
              <a:off x="455187" y="6132823"/>
              <a:ext cx="2012780" cy="523875"/>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5" descr="Descripción: Fondo Proequidad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06277" y="6189973"/>
              <a:ext cx="1485900" cy="4095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Maru Nva\Documents\CIVICA\LOGOS, ICONOS Y VIÑETAS\ANCIFEM\logo ancifem.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63473" y="6169572"/>
              <a:ext cx="1656000" cy="45037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218513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115616" y="2852936"/>
            <a:ext cx="7024744" cy="1143000"/>
          </a:xfrm>
        </p:spPr>
        <p:txBody>
          <a:bodyPr>
            <a:normAutofit/>
          </a:bodyPr>
          <a:lstStyle/>
          <a:p>
            <a:pPr algn="ctr"/>
            <a:r>
              <a:rPr lang="es-MX" sz="6600" dirty="0" smtClean="0"/>
              <a:t>¡Bienvenida!</a:t>
            </a:r>
            <a:endParaRPr lang="es-MX" sz="6600" dirty="0"/>
          </a:p>
        </p:txBody>
      </p:sp>
      <p:grpSp>
        <p:nvGrpSpPr>
          <p:cNvPr id="9" name="8 Grupo"/>
          <p:cNvGrpSpPr/>
          <p:nvPr/>
        </p:nvGrpSpPr>
        <p:grpSpPr>
          <a:xfrm>
            <a:off x="178953" y="6021288"/>
            <a:ext cx="8820472" cy="748990"/>
            <a:chOff x="178953" y="6021288"/>
            <a:chExt cx="8820472" cy="748990"/>
          </a:xfrm>
        </p:grpSpPr>
        <p:sp>
          <p:nvSpPr>
            <p:cNvPr id="8" name="7 Rectángulo"/>
            <p:cNvSpPr/>
            <p:nvPr/>
          </p:nvSpPr>
          <p:spPr>
            <a:xfrm>
              <a:off x="178953" y="6021288"/>
              <a:ext cx="8820472" cy="748990"/>
            </a:xfrm>
            <a:prstGeom prst="rect">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3" name="Imagen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16935" y="6109010"/>
              <a:ext cx="1493837" cy="571500"/>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7" descr="Hoja membretada 2014"/>
            <p:cNvPicPr>
              <a:picLocks noChangeAspect="1" noChangeArrowheads="1"/>
            </p:cNvPicPr>
            <p:nvPr/>
          </p:nvPicPr>
          <p:blipFill>
            <a:blip r:embed="rId3">
              <a:extLst>
                <a:ext uri="{28A0092B-C50C-407E-A947-70E740481C1C}">
                  <a14:useLocalDpi xmlns:a14="http://schemas.microsoft.com/office/drawing/2010/main" val="0"/>
                </a:ext>
              </a:extLst>
            </a:blip>
            <a:srcRect l="76968" t="6964" r="8195" b="85220"/>
            <a:stretch>
              <a:fillRect/>
            </a:stretch>
          </p:blipFill>
          <p:spPr bwMode="auto">
            <a:xfrm>
              <a:off x="4514979" y="6118535"/>
              <a:ext cx="806450" cy="552450"/>
            </a:xfrm>
            <a:prstGeom prst="rect">
              <a:avLst/>
            </a:prstGeom>
            <a:noFill/>
            <a:extLst>
              <a:ext uri="{909E8E84-426E-40DD-AFC4-6F175D3DCCD1}">
                <a14:hiddenFill xmlns:a14="http://schemas.microsoft.com/office/drawing/2010/main">
                  <a:solidFill>
                    <a:srgbClr val="FFFFFF"/>
                  </a:solidFill>
                </a14:hiddenFill>
              </a:ext>
            </a:extLst>
          </p:spPr>
        </p:pic>
        <p:pic>
          <p:nvPicPr>
            <p:cNvPr id="5" name="0 Imagen"/>
            <p:cNvPicPr>
              <a:picLocks noChangeAspect="1" noChangeArrowheads="1"/>
            </p:cNvPicPr>
            <p:nvPr/>
          </p:nvPicPr>
          <p:blipFill rotWithShape="1">
            <a:blip r:embed="rId4">
              <a:extLst>
                <a:ext uri="{28A0092B-C50C-407E-A947-70E740481C1C}">
                  <a14:useLocalDpi xmlns:a14="http://schemas.microsoft.com/office/drawing/2010/main" val="0"/>
                </a:ext>
              </a:extLst>
            </a:blip>
            <a:srcRect r="8257"/>
            <a:stretch/>
          </p:blipFill>
          <p:spPr bwMode="auto">
            <a:xfrm>
              <a:off x="455187" y="6132823"/>
              <a:ext cx="2012780" cy="52387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Descripción: Fondo Proequidad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06277" y="6189973"/>
              <a:ext cx="1485900" cy="4095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Maru Nva\Documents\CIVICA\LOGOS, ICONOS Y VIÑETAS\ANCIFEM\logo ancifem.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63473" y="6169572"/>
              <a:ext cx="1656000" cy="45037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838719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MX" dirty="0" smtClean="0"/>
              <a:t>“Evaluación diagnóstica”</a:t>
            </a:r>
            <a:endParaRPr lang="es-MX" dirty="0"/>
          </a:p>
        </p:txBody>
      </p:sp>
      <p:sp>
        <p:nvSpPr>
          <p:cNvPr id="3" name="2 Marcador de texto"/>
          <p:cNvSpPr>
            <a:spLocks noGrp="1"/>
          </p:cNvSpPr>
          <p:nvPr>
            <p:ph type="body" idx="1"/>
          </p:nvPr>
        </p:nvSpPr>
        <p:spPr/>
        <p:txBody>
          <a:bodyPr>
            <a:normAutofit/>
          </a:bodyPr>
          <a:lstStyle/>
          <a:p>
            <a:pPr algn="ctr"/>
            <a:r>
              <a:rPr lang="es-MX" sz="3200" dirty="0" smtClean="0"/>
              <a:t>Responder el formato de relación de columnas.</a:t>
            </a:r>
          </a:p>
        </p:txBody>
      </p:sp>
      <p:grpSp>
        <p:nvGrpSpPr>
          <p:cNvPr id="4" name="3 Grupo"/>
          <p:cNvGrpSpPr/>
          <p:nvPr/>
        </p:nvGrpSpPr>
        <p:grpSpPr>
          <a:xfrm>
            <a:off x="178953" y="6021288"/>
            <a:ext cx="8820472" cy="748990"/>
            <a:chOff x="178953" y="6021288"/>
            <a:chExt cx="8820472" cy="748990"/>
          </a:xfrm>
        </p:grpSpPr>
        <p:sp>
          <p:nvSpPr>
            <p:cNvPr id="5" name="4 Rectángulo"/>
            <p:cNvSpPr/>
            <p:nvPr/>
          </p:nvSpPr>
          <p:spPr>
            <a:xfrm>
              <a:off x="178953" y="6021288"/>
              <a:ext cx="8820472" cy="748990"/>
            </a:xfrm>
            <a:prstGeom prst="rect">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Imagen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16935" y="6109010"/>
              <a:ext cx="1493837" cy="571500"/>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7" descr="Hoja membretada 2014"/>
            <p:cNvPicPr>
              <a:picLocks noChangeAspect="1" noChangeArrowheads="1"/>
            </p:cNvPicPr>
            <p:nvPr/>
          </p:nvPicPr>
          <p:blipFill>
            <a:blip r:embed="rId3">
              <a:extLst>
                <a:ext uri="{28A0092B-C50C-407E-A947-70E740481C1C}">
                  <a14:useLocalDpi xmlns:a14="http://schemas.microsoft.com/office/drawing/2010/main" val="0"/>
                </a:ext>
              </a:extLst>
            </a:blip>
            <a:srcRect l="76968" t="6964" r="8195" b="85220"/>
            <a:stretch>
              <a:fillRect/>
            </a:stretch>
          </p:blipFill>
          <p:spPr bwMode="auto">
            <a:xfrm>
              <a:off x="4514979" y="6118535"/>
              <a:ext cx="806450" cy="552450"/>
            </a:xfrm>
            <a:prstGeom prst="rect">
              <a:avLst/>
            </a:prstGeom>
            <a:noFill/>
            <a:extLst>
              <a:ext uri="{909E8E84-426E-40DD-AFC4-6F175D3DCCD1}">
                <a14:hiddenFill xmlns:a14="http://schemas.microsoft.com/office/drawing/2010/main">
                  <a:solidFill>
                    <a:srgbClr val="FFFFFF"/>
                  </a:solidFill>
                </a14:hiddenFill>
              </a:ext>
            </a:extLst>
          </p:spPr>
        </p:pic>
        <p:pic>
          <p:nvPicPr>
            <p:cNvPr id="8" name="0 Imagen"/>
            <p:cNvPicPr>
              <a:picLocks noChangeAspect="1" noChangeArrowheads="1"/>
            </p:cNvPicPr>
            <p:nvPr/>
          </p:nvPicPr>
          <p:blipFill rotWithShape="1">
            <a:blip r:embed="rId4">
              <a:extLst>
                <a:ext uri="{28A0092B-C50C-407E-A947-70E740481C1C}">
                  <a14:useLocalDpi xmlns:a14="http://schemas.microsoft.com/office/drawing/2010/main" val="0"/>
                </a:ext>
              </a:extLst>
            </a:blip>
            <a:srcRect r="8257"/>
            <a:stretch/>
          </p:blipFill>
          <p:spPr bwMode="auto">
            <a:xfrm>
              <a:off x="455187" y="6132823"/>
              <a:ext cx="2012780" cy="523875"/>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5" descr="Descripción: Fondo Proequidad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06277" y="6189973"/>
              <a:ext cx="1485900" cy="4095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Maru Nva\Documents\CIVICA\LOGOS, ICONOS Y VIÑETAS\ANCIFEM\logo ancifem.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63473" y="6169572"/>
              <a:ext cx="1656000" cy="45037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3800123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MX" dirty="0" smtClean="0"/>
              <a:t>“</a:t>
            </a:r>
            <a:r>
              <a:rPr lang="es-MX" dirty="0" smtClean="0"/>
              <a:t>Gracias</a:t>
            </a:r>
            <a:r>
              <a:rPr lang="es-MX" dirty="0" smtClean="0"/>
              <a:t>”</a:t>
            </a:r>
            <a:endParaRPr lang="es-MX" dirty="0"/>
          </a:p>
        </p:txBody>
      </p:sp>
      <p:grpSp>
        <p:nvGrpSpPr>
          <p:cNvPr id="4" name="3 Grupo"/>
          <p:cNvGrpSpPr/>
          <p:nvPr/>
        </p:nvGrpSpPr>
        <p:grpSpPr>
          <a:xfrm>
            <a:off x="178953" y="6021288"/>
            <a:ext cx="8820472" cy="748990"/>
            <a:chOff x="178953" y="6021288"/>
            <a:chExt cx="8820472" cy="748990"/>
          </a:xfrm>
        </p:grpSpPr>
        <p:sp>
          <p:nvSpPr>
            <p:cNvPr id="5" name="4 Rectángulo"/>
            <p:cNvSpPr/>
            <p:nvPr/>
          </p:nvSpPr>
          <p:spPr>
            <a:xfrm>
              <a:off x="178953" y="6021288"/>
              <a:ext cx="8820472" cy="748990"/>
            </a:xfrm>
            <a:prstGeom prst="rect">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Imagen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16935" y="6109010"/>
              <a:ext cx="1493837" cy="571500"/>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7" descr="Hoja membretada 2014"/>
            <p:cNvPicPr>
              <a:picLocks noChangeAspect="1" noChangeArrowheads="1"/>
            </p:cNvPicPr>
            <p:nvPr/>
          </p:nvPicPr>
          <p:blipFill>
            <a:blip r:embed="rId3">
              <a:extLst>
                <a:ext uri="{28A0092B-C50C-407E-A947-70E740481C1C}">
                  <a14:useLocalDpi xmlns:a14="http://schemas.microsoft.com/office/drawing/2010/main" val="0"/>
                </a:ext>
              </a:extLst>
            </a:blip>
            <a:srcRect l="76968" t="6964" r="8195" b="85220"/>
            <a:stretch>
              <a:fillRect/>
            </a:stretch>
          </p:blipFill>
          <p:spPr bwMode="auto">
            <a:xfrm>
              <a:off x="4514979" y="6118535"/>
              <a:ext cx="806450" cy="552450"/>
            </a:xfrm>
            <a:prstGeom prst="rect">
              <a:avLst/>
            </a:prstGeom>
            <a:noFill/>
            <a:extLst>
              <a:ext uri="{909E8E84-426E-40DD-AFC4-6F175D3DCCD1}">
                <a14:hiddenFill xmlns:a14="http://schemas.microsoft.com/office/drawing/2010/main">
                  <a:solidFill>
                    <a:srgbClr val="FFFFFF"/>
                  </a:solidFill>
                </a14:hiddenFill>
              </a:ext>
            </a:extLst>
          </p:spPr>
        </p:pic>
        <p:pic>
          <p:nvPicPr>
            <p:cNvPr id="8" name="0 Imagen"/>
            <p:cNvPicPr>
              <a:picLocks noChangeAspect="1" noChangeArrowheads="1"/>
            </p:cNvPicPr>
            <p:nvPr/>
          </p:nvPicPr>
          <p:blipFill rotWithShape="1">
            <a:blip r:embed="rId4">
              <a:extLst>
                <a:ext uri="{28A0092B-C50C-407E-A947-70E740481C1C}">
                  <a14:useLocalDpi xmlns:a14="http://schemas.microsoft.com/office/drawing/2010/main" val="0"/>
                </a:ext>
              </a:extLst>
            </a:blip>
            <a:srcRect r="8257"/>
            <a:stretch/>
          </p:blipFill>
          <p:spPr bwMode="auto">
            <a:xfrm>
              <a:off x="455187" y="6132823"/>
              <a:ext cx="2012780" cy="523875"/>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5" descr="Descripción: Fondo Proequidad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06277" y="6189973"/>
              <a:ext cx="1485900" cy="4095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Maru Nva\Documents\CIVICA\LOGOS, ICONOS Y VIÑETAS\ANCIFEM\logo ancifem.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63473" y="6169572"/>
              <a:ext cx="1656000" cy="45037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6854358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normAutofit fontScale="90000"/>
          </a:bodyPr>
          <a:lstStyle/>
          <a:p>
            <a:r>
              <a:rPr lang="es-MX" dirty="0"/>
              <a:t>Segunda sesión presencial</a:t>
            </a:r>
            <a:br>
              <a:rPr lang="es-MX" dirty="0"/>
            </a:br>
            <a:r>
              <a:rPr lang="es-MX" sz="4000" b="1" dirty="0"/>
              <a:t>Módulo </a:t>
            </a:r>
            <a:r>
              <a:rPr lang="es-MX" sz="4000" b="1" dirty="0" smtClean="0"/>
              <a:t>1</a:t>
            </a:r>
            <a:endParaRPr lang="es-MX" dirty="0"/>
          </a:p>
        </p:txBody>
      </p:sp>
      <p:sp>
        <p:nvSpPr>
          <p:cNvPr id="3" name="2 Subtítulo"/>
          <p:cNvSpPr>
            <a:spLocks noGrp="1"/>
          </p:cNvSpPr>
          <p:nvPr>
            <p:ph type="subTitle" idx="1"/>
          </p:nvPr>
        </p:nvSpPr>
        <p:spPr/>
        <p:txBody>
          <a:bodyPr/>
          <a:lstStyle/>
          <a:p>
            <a:endParaRPr lang="es-MX" dirty="0" smtClean="0"/>
          </a:p>
          <a:p>
            <a:r>
              <a:rPr lang="es-MX" dirty="0" smtClean="0"/>
              <a:t>Evaluación de la Unidad </a:t>
            </a:r>
            <a:r>
              <a:rPr lang="es-MX" dirty="0"/>
              <a:t>1</a:t>
            </a:r>
            <a:br>
              <a:rPr lang="es-MX" dirty="0"/>
            </a:br>
            <a:r>
              <a:rPr lang="es-MX" dirty="0"/>
              <a:t>y </a:t>
            </a:r>
            <a:r>
              <a:rPr lang="es-MX" dirty="0" smtClean="0"/>
              <a:t>desarrollo de la Unidad </a:t>
            </a:r>
            <a:r>
              <a:rPr lang="es-MX" dirty="0"/>
              <a:t>2</a:t>
            </a:r>
          </a:p>
        </p:txBody>
      </p:sp>
      <p:sp>
        <p:nvSpPr>
          <p:cNvPr id="14" name="13 Rectángulo"/>
          <p:cNvSpPr/>
          <p:nvPr/>
        </p:nvSpPr>
        <p:spPr>
          <a:xfrm>
            <a:off x="0" y="0"/>
            <a:ext cx="2338434" cy="6858000"/>
          </a:xfrm>
          <a:prstGeom prst="rect">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5" name="Imagen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4444745"/>
            <a:ext cx="1493837" cy="571500"/>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n 7" descr="Hoja membretada 2014"/>
          <p:cNvPicPr>
            <a:picLocks noChangeAspect="1" noChangeArrowheads="1"/>
          </p:cNvPicPr>
          <p:nvPr/>
        </p:nvPicPr>
        <p:blipFill>
          <a:blip r:embed="rId3">
            <a:extLst>
              <a:ext uri="{28A0092B-C50C-407E-A947-70E740481C1C}">
                <a14:useLocalDpi xmlns:a14="http://schemas.microsoft.com/office/drawing/2010/main" val="0"/>
              </a:ext>
            </a:extLst>
          </a:blip>
          <a:srcRect l="76968" t="6964" r="8195" b="85220"/>
          <a:stretch>
            <a:fillRect/>
          </a:stretch>
        </p:blipFill>
        <p:spPr bwMode="auto">
          <a:xfrm>
            <a:off x="187449" y="3031268"/>
            <a:ext cx="806450" cy="552450"/>
          </a:xfrm>
          <a:prstGeom prst="rect">
            <a:avLst/>
          </a:prstGeom>
          <a:noFill/>
          <a:extLst>
            <a:ext uri="{909E8E84-426E-40DD-AFC4-6F175D3DCCD1}">
              <a14:hiddenFill xmlns:a14="http://schemas.microsoft.com/office/drawing/2010/main">
                <a:solidFill>
                  <a:srgbClr val="FFFFFF"/>
                </a:solidFill>
              </a14:hiddenFill>
            </a:ext>
          </a:extLst>
        </p:spPr>
      </p:pic>
      <p:pic>
        <p:nvPicPr>
          <p:cNvPr id="17" name="0 Imagen"/>
          <p:cNvPicPr>
            <a:picLocks noChangeAspect="1" noChangeArrowheads="1"/>
          </p:cNvPicPr>
          <p:nvPr/>
        </p:nvPicPr>
        <p:blipFill rotWithShape="1">
          <a:blip r:embed="rId4">
            <a:extLst>
              <a:ext uri="{28A0092B-C50C-407E-A947-70E740481C1C}">
                <a14:useLocalDpi xmlns:a14="http://schemas.microsoft.com/office/drawing/2010/main" val="0"/>
              </a:ext>
            </a:extLst>
          </a:blip>
          <a:srcRect r="8257"/>
          <a:stretch/>
        </p:blipFill>
        <p:spPr bwMode="auto">
          <a:xfrm>
            <a:off x="179512" y="334962"/>
            <a:ext cx="2012780" cy="523875"/>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n 5" descr="Descripción: Fondo Proequidad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7449" y="5877272"/>
            <a:ext cx="1485900" cy="4095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Maru Nva\Documents\CIVICA\LOGOS, ICONOS Y VIÑETAS\ANCIFEM\logo ancifem.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6215" y="1719864"/>
            <a:ext cx="1656000" cy="4503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070399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178953" y="6021288"/>
            <a:ext cx="8820472" cy="748990"/>
            <a:chOff x="178953" y="6021288"/>
            <a:chExt cx="8820472" cy="748990"/>
          </a:xfrm>
        </p:grpSpPr>
        <p:sp>
          <p:nvSpPr>
            <p:cNvPr id="3" name="2 Rectángulo"/>
            <p:cNvSpPr/>
            <p:nvPr/>
          </p:nvSpPr>
          <p:spPr>
            <a:xfrm>
              <a:off x="178953" y="6021288"/>
              <a:ext cx="8820472" cy="748990"/>
            </a:xfrm>
            <a:prstGeom prst="rect">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4" name="Imagen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16935" y="6109010"/>
              <a:ext cx="1493837" cy="571500"/>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7" descr="Hoja membretada 2014"/>
            <p:cNvPicPr>
              <a:picLocks noChangeAspect="1" noChangeArrowheads="1"/>
            </p:cNvPicPr>
            <p:nvPr/>
          </p:nvPicPr>
          <p:blipFill>
            <a:blip r:embed="rId3">
              <a:extLst>
                <a:ext uri="{28A0092B-C50C-407E-A947-70E740481C1C}">
                  <a14:useLocalDpi xmlns:a14="http://schemas.microsoft.com/office/drawing/2010/main" val="0"/>
                </a:ext>
              </a:extLst>
            </a:blip>
            <a:srcRect l="76968" t="6964" r="8195" b="85220"/>
            <a:stretch>
              <a:fillRect/>
            </a:stretch>
          </p:blipFill>
          <p:spPr bwMode="auto">
            <a:xfrm>
              <a:off x="4514979" y="6118535"/>
              <a:ext cx="806450" cy="552450"/>
            </a:xfrm>
            <a:prstGeom prst="rect">
              <a:avLst/>
            </a:prstGeom>
            <a:noFill/>
            <a:extLst>
              <a:ext uri="{909E8E84-426E-40DD-AFC4-6F175D3DCCD1}">
                <a14:hiddenFill xmlns:a14="http://schemas.microsoft.com/office/drawing/2010/main">
                  <a:solidFill>
                    <a:srgbClr val="FFFFFF"/>
                  </a:solidFill>
                </a14:hiddenFill>
              </a:ext>
            </a:extLst>
          </p:spPr>
        </p:pic>
        <p:pic>
          <p:nvPicPr>
            <p:cNvPr id="6" name="0 Imagen"/>
            <p:cNvPicPr>
              <a:picLocks noChangeAspect="1" noChangeArrowheads="1"/>
            </p:cNvPicPr>
            <p:nvPr/>
          </p:nvPicPr>
          <p:blipFill rotWithShape="1">
            <a:blip r:embed="rId4">
              <a:extLst>
                <a:ext uri="{28A0092B-C50C-407E-A947-70E740481C1C}">
                  <a14:useLocalDpi xmlns:a14="http://schemas.microsoft.com/office/drawing/2010/main" val="0"/>
                </a:ext>
              </a:extLst>
            </a:blip>
            <a:srcRect r="8257"/>
            <a:stretch/>
          </p:blipFill>
          <p:spPr bwMode="auto">
            <a:xfrm>
              <a:off x="455187" y="6132823"/>
              <a:ext cx="2012780" cy="523875"/>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5" descr="Descripción: Fondo Proequidad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06277" y="6189973"/>
              <a:ext cx="1485900" cy="4095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Maru Nva\Documents\CIVICA\LOGOS, ICONOS Y VIÑETAS\ANCIFEM\logo ancifem.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63473" y="6169572"/>
              <a:ext cx="1656000" cy="450377"/>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1 Título"/>
          <p:cNvSpPr txBox="1">
            <a:spLocks/>
          </p:cNvSpPr>
          <p:nvPr/>
        </p:nvSpPr>
        <p:spPr>
          <a:xfrm>
            <a:off x="1258645" y="2900829"/>
            <a:ext cx="6637468" cy="1362075"/>
          </a:xfrm>
          <a:prstGeom prst="rect">
            <a:avLst/>
          </a:prstGeom>
        </p:spPr>
        <p:txBody>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dirty="0"/>
              <a:t>¡</a:t>
            </a:r>
            <a:r>
              <a:rPr lang="es-MX" dirty="0" smtClean="0"/>
              <a:t>BIENVENIDA!</a:t>
            </a:r>
          </a:p>
          <a:p>
            <a:pPr algn="ctr"/>
            <a:endParaRPr lang="es-MX" dirty="0" smtClean="0"/>
          </a:p>
          <a:p>
            <a:pPr algn="ctr"/>
            <a:r>
              <a:rPr lang="es-MX" dirty="0" smtClean="0"/>
              <a:t>Registro </a:t>
            </a:r>
            <a:endParaRPr lang="es-MX" dirty="0"/>
          </a:p>
        </p:txBody>
      </p:sp>
    </p:spTree>
    <p:extLst>
      <p:ext uri="{BB962C8B-B14F-4D97-AF65-F5344CB8AC3E}">
        <p14:creationId xmlns:p14="http://schemas.microsoft.com/office/powerpoint/2010/main" val="392801998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178953" y="6021288"/>
            <a:ext cx="8820472" cy="748990"/>
            <a:chOff x="178953" y="6021288"/>
            <a:chExt cx="8820472" cy="748990"/>
          </a:xfrm>
        </p:grpSpPr>
        <p:sp>
          <p:nvSpPr>
            <p:cNvPr id="3" name="2 Rectángulo"/>
            <p:cNvSpPr/>
            <p:nvPr/>
          </p:nvSpPr>
          <p:spPr>
            <a:xfrm>
              <a:off x="178953" y="6021288"/>
              <a:ext cx="8820472" cy="748990"/>
            </a:xfrm>
            <a:prstGeom prst="rect">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4" name="Imagen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16935" y="6109010"/>
              <a:ext cx="1493837" cy="571500"/>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7" descr="Hoja membretada 2014"/>
            <p:cNvPicPr>
              <a:picLocks noChangeAspect="1" noChangeArrowheads="1"/>
            </p:cNvPicPr>
            <p:nvPr/>
          </p:nvPicPr>
          <p:blipFill>
            <a:blip r:embed="rId3">
              <a:extLst>
                <a:ext uri="{28A0092B-C50C-407E-A947-70E740481C1C}">
                  <a14:useLocalDpi xmlns:a14="http://schemas.microsoft.com/office/drawing/2010/main" val="0"/>
                </a:ext>
              </a:extLst>
            </a:blip>
            <a:srcRect l="76968" t="6964" r="8195" b="85220"/>
            <a:stretch>
              <a:fillRect/>
            </a:stretch>
          </p:blipFill>
          <p:spPr bwMode="auto">
            <a:xfrm>
              <a:off x="4514979" y="6118535"/>
              <a:ext cx="806450" cy="552450"/>
            </a:xfrm>
            <a:prstGeom prst="rect">
              <a:avLst/>
            </a:prstGeom>
            <a:noFill/>
            <a:extLst>
              <a:ext uri="{909E8E84-426E-40DD-AFC4-6F175D3DCCD1}">
                <a14:hiddenFill xmlns:a14="http://schemas.microsoft.com/office/drawing/2010/main">
                  <a:solidFill>
                    <a:srgbClr val="FFFFFF"/>
                  </a:solidFill>
                </a14:hiddenFill>
              </a:ext>
            </a:extLst>
          </p:spPr>
        </p:pic>
        <p:pic>
          <p:nvPicPr>
            <p:cNvPr id="6" name="0 Imagen"/>
            <p:cNvPicPr>
              <a:picLocks noChangeAspect="1" noChangeArrowheads="1"/>
            </p:cNvPicPr>
            <p:nvPr/>
          </p:nvPicPr>
          <p:blipFill rotWithShape="1">
            <a:blip r:embed="rId4">
              <a:extLst>
                <a:ext uri="{28A0092B-C50C-407E-A947-70E740481C1C}">
                  <a14:useLocalDpi xmlns:a14="http://schemas.microsoft.com/office/drawing/2010/main" val="0"/>
                </a:ext>
              </a:extLst>
            </a:blip>
            <a:srcRect r="8257"/>
            <a:stretch/>
          </p:blipFill>
          <p:spPr bwMode="auto">
            <a:xfrm>
              <a:off x="455187" y="6132823"/>
              <a:ext cx="2012780" cy="523875"/>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5" descr="Descripción: Fondo Proequidad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06277" y="6189973"/>
              <a:ext cx="1485900" cy="4095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Maru Nva\Documents\CIVICA\LOGOS, ICONOS Y VIÑETAS\ANCIFEM\logo ancifem.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63473" y="6169572"/>
              <a:ext cx="1656000" cy="450377"/>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1 Título"/>
          <p:cNvSpPr txBox="1">
            <a:spLocks/>
          </p:cNvSpPr>
          <p:nvPr/>
        </p:nvSpPr>
        <p:spPr>
          <a:xfrm>
            <a:off x="1196245" y="1268760"/>
            <a:ext cx="6637468" cy="1362075"/>
          </a:xfrm>
          <a:prstGeom prst="rect">
            <a:avLst/>
          </a:prstGeom>
        </p:spPr>
        <p:txBody>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dirty="0" smtClean="0"/>
              <a:t>Actividad de Recapitulación </a:t>
            </a:r>
          </a:p>
          <a:p>
            <a:pPr algn="ctr"/>
            <a:r>
              <a:rPr lang="es-MX" dirty="0" smtClean="0"/>
              <a:t>sobre la Unidad 1: La Perspectiva de Género</a:t>
            </a:r>
            <a:endParaRPr lang="es-MX" dirty="0"/>
          </a:p>
        </p:txBody>
      </p:sp>
      <p:sp>
        <p:nvSpPr>
          <p:cNvPr id="10" name="2 Marcador de texto"/>
          <p:cNvSpPr txBox="1">
            <a:spLocks/>
          </p:cNvSpPr>
          <p:nvPr/>
        </p:nvSpPr>
        <p:spPr>
          <a:xfrm>
            <a:off x="1258645" y="4267200"/>
            <a:ext cx="6637467" cy="1520413"/>
          </a:xfrm>
          <a:prstGeom prst="rect">
            <a:avLst/>
          </a:prstGeom>
        </p:spPr>
        <p:txBody>
          <a:bodyPr>
            <a:normAutofit/>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marL="68580" indent="0" algn="ctr">
              <a:buNone/>
            </a:pPr>
            <a:r>
              <a:rPr lang="es-MX" sz="3200" dirty="0" smtClean="0"/>
              <a:t>Técnica “8 columnas”</a:t>
            </a:r>
            <a:endParaRPr lang="es-MX" sz="3200" dirty="0" smtClean="0"/>
          </a:p>
        </p:txBody>
      </p:sp>
    </p:spTree>
    <p:extLst>
      <p:ext uri="{BB962C8B-B14F-4D97-AF65-F5344CB8AC3E}">
        <p14:creationId xmlns:p14="http://schemas.microsoft.com/office/powerpoint/2010/main" val="313631532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178953" y="6021288"/>
            <a:ext cx="8820472" cy="748990"/>
            <a:chOff x="178953" y="6021288"/>
            <a:chExt cx="8820472" cy="748990"/>
          </a:xfrm>
        </p:grpSpPr>
        <p:sp>
          <p:nvSpPr>
            <p:cNvPr id="3" name="2 Rectángulo"/>
            <p:cNvSpPr/>
            <p:nvPr/>
          </p:nvSpPr>
          <p:spPr>
            <a:xfrm>
              <a:off x="178953" y="6021288"/>
              <a:ext cx="8820472" cy="748990"/>
            </a:xfrm>
            <a:prstGeom prst="rect">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4" name="Imagen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16935" y="6109010"/>
              <a:ext cx="1493837" cy="571500"/>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7" descr="Hoja membretada 2014"/>
            <p:cNvPicPr>
              <a:picLocks noChangeAspect="1" noChangeArrowheads="1"/>
            </p:cNvPicPr>
            <p:nvPr/>
          </p:nvPicPr>
          <p:blipFill>
            <a:blip r:embed="rId3">
              <a:extLst>
                <a:ext uri="{28A0092B-C50C-407E-A947-70E740481C1C}">
                  <a14:useLocalDpi xmlns:a14="http://schemas.microsoft.com/office/drawing/2010/main" val="0"/>
                </a:ext>
              </a:extLst>
            </a:blip>
            <a:srcRect l="76968" t="6964" r="8195" b="85220"/>
            <a:stretch>
              <a:fillRect/>
            </a:stretch>
          </p:blipFill>
          <p:spPr bwMode="auto">
            <a:xfrm>
              <a:off x="4514979" y="6118535"/>
              <a:ext cx="806450" cy="552450"/>
            </a:xfrm>
            <a:prstGeom prst="rect">
              <a:avLst/>
            </a:prstGeom>
            <a:noFill/>
            <a:extLst>
              <a:ext uri="{909E8E84-426E-40DD-AFC4-6F175D3DCCD1}">
                <a14:hiddenFill xmlns:a14="http://schemas.microsoft.com/office/drawing/2010/main">
                  <a:solidFill>
                    <a:srgbClr val="FFFFFF"/>
                  </a:solidFill>
                </a14:hiddenFill>
              </a:ext>
            </a:extLst>
          </p:spPr>
        </p:pic>
        <p:pic>
          <p:nvPicPr>
            <p:cNvPr id="6" name="0 Imagen"/>
            <p:cNvPicPr>
              <a:picLocks noChangeAspect="1" noChangeArrowheads="1"/>
            </p:cNvPicPr>
            <p:nvPr/>
          </p:nvPicPr>
          <p:blipFill rotWithShape="1">
            <a:blip r:embed="rId4">
              <a:extLst>
                <a:ext uri="{28A0092B-C50C-407E-A947-70E740481C1C}">
                  <a14:useLocalDpi xmlns:a14="http://schemas.microsoft.com/office/drawing/2010/main" val="0"/>
                </a:ext>
              </a:extLst>
            </a:blip>
            <a:srcRect r="8257"/>
            <a:stretch/>
          </p:blipFill>
          <p:spPr bwMode="auto">
            <a:xfrm>
              <a:off x="455187" y="6132823"/>
              <a:ext cx="2012780" cy="523875"/>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5" descr="Descripción: Fondo Proequidad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06277" y="6189973"/>
              <a:ext cx="1485900" cy="4095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Maru Nva\Documents\CIVICA\LOGOS, ICONOS Y VIÑETAS\ANCIFEM\logo ancifem.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63473" y="6169572"/>
              <a:ext cx="1656000" cy="450377"/>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2 Marcador de texto"/>
          <p:cNvSpPr txBox="1">
            <a:spLocks/>
          </p:cNvSpPr>
          <p:nvPr/>
        </p:nvSpPr>
        <p:spPr>
          <a:xfrm>
            <a:off x="580642" y="908720"/>
            <a:ext cx="7879790" cy="4752528"/>
          </a:xfrm>
          <a:prstGeom prst="rect">
            <a:avLst/>
          </a:prstGeom>
        </p:spPr>
        <p:txBody>
          <a:bodyPr>
            <a:normAutofit/>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marL="68580" indent="0" algn="ctr">
              <a:buNone/>
            </a:pPr>
            <a:r>
              <a:rPr lang="es-MX" sz="3200" b="1" dirty="0" smtClean="0">
                <a:solidFill>
                  <a:schemeClr val="accent1"/>
                </a:solidFill>
              </a:rPr>
              <a:t>Técnica “8 columnas”</a:t>
            </a:r>
          </a:p>
          <a:p>
            <a:pPr marL="68580" indent="0" algn="ctr">
              <a:buNone/>
            </a:pPr>
            <a:endParaRPr lang="es-MX" sz="3200" dirty="0"/>
          </a:p>
          <a:p>
            <a:pPr marL="68580" lvl="0" indent="0" algn="ctr">
              <a:buNone/>
            </a:pPr>
            <a:r>
              <a:rPr lang="es-MX" sz="2600" dirty="0" smtClean="0"/>
              <a:t>En una hoja blanca </a:t>
            </a:r>
            <a:r>
              <a:rPr lang="es-MX" sz="2600" u="sng" dirty="0" smtClean="0"/>
              <a:t>diseña una </a:t>
            </a:r>
            <a:r>
              <a:rPr lang="es-MX" sz="2600" u="sng" dirty="0"/>
              <a:t>nota periodística de una situación ideal</a:t>
            </a:r>
            <a:r>
              <a:rPr lang="es-MX" sz="2600" dirty="0"/>
              <a:t> (digna de ochos columnas) en la que </a:t>
            </a:r>
            <a:r>
              <a:rPr lang="es-MX" sz="2600" dirty="0" smtClean="0"/>
              <a:t>evidencies </a:t>
            </a:r>
            <a:r>
              <a:rPr lang="es-MX" sz="2600" dirty="0"/>
              <a:t>la mayor cantidad de elementos y conceptos revisados hasta ahora sobre la perspectiva de género y su incorporación a la política pública</a:t>
            </a:r>
            <a:r>
              <a:rPr lang="es-MX" sz="2600" dirty="0" smtClean="0"/>
              <a:t>.</a:t>
            </a:r>
          </a:p>
          <a:p>
            <a:pPr marL="68580" lvl="0" indent="0" algn="ctr">
              <a:buNone/>
            </a:pPr>
            <a:endParaRPr lang="es-MX" sz="2600" dirty="0"/>
          </a:p>
          <a:p>
            <a:pPr marL="68580" lvl="0" indent="0" algn="ctr">
              <a:buNone/>
            </a:pPr>
            <a:r>
              <a:rPr lang="es-MX" sz="2600" dirty="0" smtClean="0">
                <a:solidFill>
                  <a:schemeClr val="accent3"/>
                </a:solidFill>
              </a:rPr>
              <a:t>Tiempo: 10 minutos</a:t>
            </a:r>
            <a:endParaRPr lang="es-MX" sz="2600" dirty="0">
              <a:solidFill>
                <a:schemeClr val="accent3"/>
              </a:solidFill>
            </a:endParaRPr>
          </a:p>
          <a:p>
            <a:pPr marL="68580" indent="0" algn="ctr">
              <a:buNone/>
            </a:pPr>
            <a:endParaRPr lang="es-MX" sz="3200" dirty="0" smtClean="0"/>
          </a:p>
          <a:p>
            <a:pPr marL="68580" indent="0" algn="ctr">
              <a:buNone/>
            </a:pPr>
            <a:endParaRPr lang="es-MX" sz="3200" dirty="0" smtClean="0"/>
          </a:p>
        </p:txBody>
      </p:sp>
      <p:sp>
        <p:nvSpPr>
          <p:cNvPr id="11" name="11 Título"/>
          <p:cNvSpPr txBox="1">
            <a:spLocks/>
          </p:cNvSpPr>
          <p:nvPr/>
        </p:nvSpPr>
        <p:spPr>
          <a:xfrm>
            <a:off x="4788024" y="0"/>
            <a:ext cx="7024744" cy="1143000"/>
          </a:xfrm>
          <a:prstGeom prst="rect">
            <a:avLst/>
          </a:prstGeom>
        </p:spPr>
        <p:txBody>
          <a:bodyPr>
            <a:normAutofit fontScale="90000" lnSpcReduction="1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MX" dirty="0" smtClean="0"/>
              <a:t>Actividad</a:t>
            </a:r>
            <a:br>
              <a:rPr lang="es-MX" dirty="0" smtClean="0"/>
            </a:br>
            <a:endParaRPr lang="es-MX" dirty="0"/>
          </a:p>
        </p:txBody>
      </p:sp>
    </p:spTree>
    <p:extLst>
      <p:ext uri="{BB962C8B-B14F-4D97-AF65-F5344CB8AC3E}">
        <p14:creationId xmlns:p14="http://schemas.microsoft.com/office/powerpoint/2010/main" val="421793885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178953" y="6021288"/>
            <a:ext cx="8820472" cy="748990"/>
            <a:chOff x="178953" y="6021288"/>
            <a:chExt cx="8820472" cy="748990"/>
          </a:xfrm>
        </p:grpSpPr>
        <p:sp>
          <p:nvSpPr>
            <p:cNvPr id="3" name="2 Rectángulo"/>
            <p:cNvSpPr/>
            <p:nvPr/>
          </p:nvSpPr>
          <p:spPr>
            <a:xfrm>
              <a:off x="178953" y="6021288"/>
              <a:ext cx="8820472" cy="748990"/>
            </a:xfrm>
            <a:prstGeom prst="rect">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4" name="Imagen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16935" y="6109010"/>
              <a:ext cx="1493837" cy="571500"/>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7" descr="Hoja membretada 2014"/>
            <p:cNvPicPr>
              <a:picLocks noChangeAspect="1" noChangeArrowheads="1"/>
            </p:cNvPicPr>
            <p:nvPr/>
          </p:nvPicPr>
          <p:blipFill>
            <a:blip r:embed="rId3">
              <a:extLst>
                <a:ext uri="{28A0092B-C50C-407E-A947-70E740481C1C}">
                  <a14:useLocalDpi xmlns:a14="http://schemas.microsoft.com/office/drawing/2010/main" val="0"/>
                </a:ext>
              </a:extLst>
            </a:blip>
            <a:srcRect l="76968" t="6964" r="8195" b="85220"/>
            <a:stretch>
              <a:fillRect/>
            </a:stretch>
          </p:blipFill>
          <p:spPr bwMode="auto">
            <a:xfrm>
              <a:off x="4514979" y="6118535"/>
              <a:ext cx="806450" cy="552450"/>
            </a:xfrm>
            <a:prstGeom prst="rect">
              <a:avLst/>
            </a:prstGeom>
            <a:noFill/>
            <a:extLst>
              <a:ext uri="{909E8E84-426E-40DD-AFC4-6F175D3DCCD1}">
                <a14:hiddenFill xmlns:a14="http://schemas.microsoft.com/office/drawing/2010/main">
                  <a:solidFill>
                    <a:srgbClr val="FFFFFF"/>
                  </a:solidFill>
                </a14:hiddenFill>
              </a:ext>
            </a:extLst>
          </p:spPr>
        </p:pic>
        <p:pic>
          <p:nvPicPr>
            <p:cNvPr id="6" name="0 Imagen"/>
            <p:cNvPicPr>
              <a:picLocks noChangeAspect="1" noChangeArrowheads="1"/>
            </p:cNvPicPr>
            <p:nvPr/>
          </p:nvPicPr>
          <p:blipFill rotWithShape="1">
            <a:blip r:embed="rId4">
              <a:extLst>
                <a:ext uri="{28A0092B-C50C-407E-A947-70E740481C1C}">
                  <a14:useLocalDpi xmlns:a14="http://schemas.microsoft.com/office/drawing/2010/main" val="0"/>
                </a:ext>
              </a:extLst>
            </a:blip>
            <a:srcRect r="8257"/>
            <a:stretch/>
          </p:blipFill>
          <p:spPr bwMode="auto">
            <a:xfrm>
              <a:off x="455187" y="6132823"/>
              <a:ext cx="2012780" cy="523875"/>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5" descr="Descripción: Fondo Proequidad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06277" y="6189973"/>
              <a:ext cx="1485900" cy="4095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Maru Nva\Documents\CIVICA\LOGOS, ICONOS Y VIÑETAS\ANCIFEM\logo ancifem.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63473" y="6169572"/>
              <a:ext cx="1656000" cy="450377"/>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2 Marcador de texto"/>
          <p:cNvSpPr txBox="1">
            <a:spLocks/>
          </p:cNvSpPr>
          <p:nvPr/>
        </p:nvSpPr>
        <p:spPr>
          <a:xfrm>
            <a:off x="580642" y="908720"/>
            <a:ext cx="7879790" cy="4752528"/>
          </a:xfrm>
          <a:prstGeom prst="rect">
            <a:avLst/>
          </a:prstGeom>
        </p:spPr>
        <p:txBody>
          <a:bodyPr>
            <a:normAutofit/>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marL="68580" indent="0" algn="ctr">
              <a:buNone/>
            </a:pPr>
            <a:endParaRPr lang="es-MX" sz="3200" b="1" dirty="0" smtClean="0">
              <a:solidFill>
                <a:schemeClr val="accent1"/>
              </a:solidFill>
            </a:endParaRPr>
          </a:p>
          <a:p>
            <a:pPr marL="68580" indent="0" algn="ctr">
              <a:buNone/>
            </a:pPr>
            <a:r>
              <a:rPr lang="es-MX" sz="3200" b="1" dirty="0" smtClean="0">
                <a:solidFill>
                  <a:schemeClr val="accent1"/>
                </a:solidFill>
              </a:rPr>
              <a:t>Evaluación de la Unidad 1</a:t>
            </a:r>
          </a:p>
          <a:p>
            <a:pPr marL="68580" indent="0" algn="ctr">
              <a:buNone/>
            </a:pPr>
            <a:endParaRPr lang="es-MX" sz="3200" dirty="0"/>
          </a:p>
          <a:p>
            <a:pPr marL="68580" lvl="0" indent="0" algn="ctr">
              <a:buNone/>
            </a:pPr>
            <a:r>
              <a:rPr lang="es-MX" sz="2600" dirty="0" smtClean="0"/>
              <a:t>Llena el formato.</a:t>
            </a:r>
          </a:p>
          <a:p>
            <a:pPr marL="68580" lvl="0" indent="0" algn="ctr">
              <a:buNone/>
            </a:pPr>
            <a:r>
              <a:rPr lang="es-MX" sz="2600" dirty="0" smtClean="0"/>
              <a:t>No olvides anotar tus datos.</a:t>
            </a:r>
          </a:p>
          <a:p>
            <a:pPr marL="68580" lvl="0" indent="0" algn="ctr">
              <a:buNone/>
            </a:pPr>
            <a:endParaRPr lang="es-MX" sz="2600" dirty="0"/>
          </a:p>
          <a:p>
            <a:pPr marL="68580" lvl="0" indent="0" algn="ctr">
              <a:buNone/>
            </a:pPr>
            <a:r>
              <a:rPr lang="es-MX" sz="2600" dirty="0" smtClean="0">
                <a:solidFill>
                  <a:schemeClr val="accent3"/>
                </a:solidFill>
              </a:rPr>
              <a:t>Tiempo: 15 minutos</a:t>
            </a:r>
            <a:endParaRPr lang="es-MX" sz="2600" dirty="0">
              <a:solidFill>
                <a:schemeClr val="accent3"/>
              </a:solidFill>
            </a:endParaRPr>
          </a:p>
          <a:p>
            <a:pPr marL="68580" indent="0" algn="ctr">
              <a:buNone/>
            </a:pPr>
            <a:endParaRPr lang="es-MX" sz="3200" dirty="0" smtClean="0"/>
          </a:p>
          <a:p>
            <a:pPr marL="68580" indent="0" algn="ctr">
              <a:buNone/>
            </a:pPr>
            <a:endParaRPr lang="es-MX" sz="3200" dirty="0" smtClean="0"/>
          </a:p>
        </p:txBody>
      </p:sp>
      <p:sp>
        <p:nvSpPr>
          <p:cNvPr id="11" name="11 Título"/>
          <p:cNvSpPr txBox="1">
            <a:spLocks/>
          </p:cNvSpPr>
          <p:nvPr/>
        </p:nvSpPr>
        <p:spPr>
          <a:xfrm>
            <a:off x="4788024" y="0"/>
            <a:ext cx="7024744" cy="1143000"/>
          </a:xfrm>
          <a:prstGeom prst="rect">
            <a:avLst/>
          </a:prstGeom>
        </p:spPr>
        <p:txBody>
          <a:bodyPr>
            <a:normAutofit fontScale="90000" lnSpcReduction="1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MX" dirty="0" smtClean="0"/>
              <a:t>Evaluación</a:t>
            </a:r>
            <a:br>
              <a:rPr lang="es-MX" dirty="0" smtClean="0"/>
            </a:br>
            <a:endParaRPr lang="es-MX" dirty="0"/>
          </a:p>
        </p:txBody>
      </p:sp>
    </p:spTree>
    <p:extLst>
      <p:ext uri="{BB962C8B-B14F-4D97-AF65-F5344CB8AC3E}">
        <p14:creationId xmlns:p14="http://schemas.microsoft.com/office/powerpoint/2010/main" val="20211134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normAutofit/>
          </a:bodyPr>
          <a:lstStyle/>
          <a:p>
            <a:r>
              <a:rPr lang="es-MX" dirty="0" smtClean="0"/>
              <a:t>Módulo 1</a:t>
            </a:r>
            <a:r>
              <a:rPr lang="es-MX" dirty="0"/>
              <a:t/>
            </a:r>
            <a:br>
              <a:rPr lang="es-MX" dirty="0"/>
            </a:br>
            <a:r>
              <a:rPr lang="es-MX" sz="4000" b="1" dirty="0" smtClean="0"/>
              <a:t>Unidad 2</a:t>
            </a:r>
            <a:endParaRPr lang="es-MX" dirty="0"/>
          </a:p>
        </p:txBody>
      </p:sp>
      <p:sp>
        <p:nvSpPr>
          <p:cNvPr id="3" name="2 Subtítulo"/>
          <p:cNvSpPr>
            <a:spLocks noGrp="1"/>
          </p:cNvSpPr>
          <p:nvPr>
            <p:ph type="subTitle" idx="1"/>
          </p:nvPr>
        </p:nvSpPr>
        <p:spPr/>
        <p:txBody>
          <a:bodyPr/>
          <a:lstStyle/>
          <a:p>
            <a:endParaRPr lang="es-MX" dirty="0" smtClean="0"/>
          </a:p>
        </p:txBody>
      </p:sp>
      <p:sp>
        <p:nvSpPr>
          <p:cNvPr id="14" name="13 Rectángulo"/>
          <p:cNvSpPr/>
          <p:nvPr/>
        </p:nvSpPr>
        <p:spPr>
          <a:xfrm>
            <a:off x="0" y="0"/>
            <a:ext cx="2338434" cy="6858000"/>
          </a:xfrm>
          <a:prstGeom prst="rect">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5" name="Imagen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4444745"/>
            <a:ext cx="1493837" cy="571500"/>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n 7" descr="Hoja membretada 2014"/>
          <p:cNvPicPr>
            <a:picLocks noChangeAspect="1" noChangeArrowheads="1"/>
          </p:cNvPicPr>
          <p:nvPr/>
        </p:nvPicPr>
        <p:blipFill>
          <a:blip r:embed="rId3">
            <a:extLst>
              <a:ext uri="{28A0092B-C50C-407E-A947-70E740481C1C}">
                <a14:useLocalDpi xmlns:a14="http://schemas.microsoft.com/office/drawing/2010/main" val="0"/>
              </a:ext>
            </a:extLst>
          </a:blip>
          <a:srcRect l="76968" t="6964" r="8195" b="85220"/>
          <a:stretch>
            <a:fillRect/>
          </a:stretch>
        </p:blipFill>
        <p:spPr bwMode="auto">
          <a:xfrm>
            <a:off x="187449" y="3031268"/>
            <a:ext cx="806450" cy="552450"/>
          </a:xfrm>
          <a:prstGeom prst="rect">
            <a:avLst/>
          </a:prstGeom>
          <a:noFill/>
          <a:extLst>
            <a:ext uri="{909E8E84-426E-40DD-AFC4-6F175D3DCCD1}">
              <a14:hiddenFill xmlns:a14="http://schemas.microsoft.com/office/drawing/2010/main">
                <a:solidFill>
                  <a:srgbClr val="FFFFFF"/>
                </a:solidFill>
              </a14:hiddenFill>
            </a:ext>
          </a:extLst>
        </p:spPr>
      </p:pic>
      <p:pic>
        <p:nvPicPr>
          <p:cNvPr id="17" name="0 Imagen"/>
          <p:cNvPicPr>
            <a:picLocks noChangeAspect="1" noChangeArrowheads="1"/>
          </p:cNvPicPr>
          <p:nvPr/>
        </p:nvPicPr>
        <p:blipFill rotWithShape="1">
          <a:blip r:embed="rId4">
            <a:extLst>
              <a:ext uri="{28A0092B-C50C-407E-A947-70E740481C1C}">
                <a14:useLocalDpi xmlns:a14="http://schemas.microsoft.com/office/drawing/2010/main" val="0"/>
              </a:ext>
            </a:extLst>
          </a:blip>
          <a:srcRect r="8257"/>
          <a:stretch/>
        </p:blipFill>
        <p:spPr bwMode="auto">
          <a:xfrm>
            <a:off x="179512" y="334962"/>
            <a:ext cx="2012780" cy="523875"/>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n 5" descr="Descripción: Fondo Proequidad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7449" y="5877272"/>
            <a:ext cx="1485900" cy="4095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Maru Nva\Documents\CIVICA\LOGOS, ICONOS Y VIÑETAS\ANCIFEM\logo ancifem.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6215" y="1719864"/>
            <a:ext cx="1656000" cy="4503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30914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0" y="-27384"/>
            <a:ext cx="9036496" cy="68853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aphicFrame>
        <p:nvGraphicFramePr>
          <p:cNvPr id="7" name="6 Marcador de contenido"/>
          <p:cNvGraphicFramePr>
            <a:graphicFrameLocks noGrp="1"/>
          </p:cNvGraphicFramePr>
          <p:nvPr>
            <p:ph sz="quarter" idx="13"/>
            <p:extLst>
              <p:ext uri="{D42A27DB-BD31-4B8C-83A1-F6EECF244321}">
                <p14:modId xmlns:p14="http://schemas.microsoft.com/office/powerpoint/2010/main" val="1337818677"/>
              </p:ext>
            </p:extLst>
          </p:nvPr>
        </p:nvGraphicFramePr>
        <p:xfrm>
          <a:off x="107504" y="188640"/>
          <a:ext cx="8928992" cy="64807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7528725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4733365" y="1988840"/>
            <a:ext cx="3313355" cy="1702160"/>
          </a:xfrm>
        </p:spPr>
        <p:txBody>
          <a:bodyPr>
            <a:normAutofit/>
          </a:bodyPr>
          <a:lstStyle/>
          <a:p>
            <a:r>
              <a:rPr lang="es-MX" dirty="0" smtClean="0"/>
              <a:t>Modulo 1 </a:t>
            </a:r>
            <a:r>
              <a:rPr lang="es-MX" sz="4000" b="1" dirty="0" smtClean="0"/>
              <a:t>Unidad 2</a:t>
            </a:r>
            <a:endParaRPr lang="es-MX" dirty="0"/>
          </a:p>
        </p:txBody>
      </p:sp>
      <p:sp>
        <p:nvSpPr>
          <p:cNvPr id="3" name="2 Subtítulo"/>
          <p:cNvSpPr>
            <a:spLocks noGrp="1"/>
          </p:cNvSpPr>
          <p:nvPr>
            <p:ph type="subTitle" idx="1"/>
          </p:nvPr>
        </p:nvSpPr>
        <p:spPr/>
        <p:txBody>
          <a:bodyPr>
            <a:normAutofit fontScale="77500" lnSpcReduction="20000"/>
          </a:bodyPr>
          <a:lstStyle/>
          <a:p>
            <a:r>
              <a:rPr lang="es-MX" sz="2800" dirty="0" smtClean="0"/>
              <a:t>Introducción a Presupuestos con Perspectiva de Género</a:t>
            </a:r>
          </a:p>
        </p:txBody>
      </p:sp>
      <p:sp>
        <p:nvSpPr>
          <p:cNvPr id="14" name="13 Rectángulo"/>
          <p:cNvSpPr/>
          <p:nvPr/>
        </p:nvSpPr>
        <p:spPr>
          <a:xfrm>
            <a:off x="0" y="0"/>
            <a:ext cx="2338434" cy="6858000"/>
          </a:xfrm>
          <a:prstGeom prst="rect">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5" name="Imagen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4444745"/>
            <a:ext cx="1493837" cy="571500"/>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n 7" descr="Hoja membretada 2014"/>
          <p:cNvPicPr>
            <a:picLocks noChangeAspect="1" noChangeArrowheads="1"/>
          </p:cNvPicPr>
          <p:nvPr/>
        </p:nvPicPr>
        <p:blipFill>
          <a:blip r:embed="rId3">
            <a:extLst>
              <a:ext uri="{28A0092B-C50C-407E-A947-70E740481C1C}">
                <a14:useLocalDpi xmlns:a14="http://schemas.microsoft.com/office/drawing/2010/main" val="0"/>
              </a:ext>
            </a:extLst>
          </a:blip>
          <a:srcRect l="76968" t="6964" r="8195" b="85220"/>
          <a:stretch>
            <a:fillRect/>
          </a:stretch>
        </p:blipFill>
        <p:spPr bwMode="auto">
          <a:xfrm>
            <a:off x="187449" y="3031268"/>
            <a:ext cx="806450" cy="552450"/>
          </a:xfrm>
          <a:prstGeom prst="rect">
            <a:avLst/>
          </a:prstGeom>
          <a:noFill/>
          <a:extLst>
            <a:ext uri="{909E8E84-426E-40DD-AFC4-6F175D3DCCD1}">
              <a14:hiddenFill xmlns:a14="http://schemas.microsoft.com/office/drawing/2010/main">
                <a:solidFill>
                  <a:srgbClr val="FFFFFF"/>
                </a:solidFill>
              </a14:hiddenFill>
            </a:ext>
          </a:extLst>
        </p:spPr>
      </p:pic>
      <p:pic>
        <p:nvPicPr>
          <p:cNvPr id="17" name="0 Imagen"/>
          <p:cNvPicPr>
            <a:picLocks noChangeAspect="1" noChangeArrowheads="1"/>
          </p:cNvPicPr>
          <p:nvPr/>
        </p:nvPicPr>
        <p:blipFill rotWithShape="1">
          <a:blip r:embed="rId4">
            <a:extLst>
              <a:ext uri="{28A0092B-C50C-407E-A947-70E740481C1C}">
                <a14:useLocalDpi xmlns:a14="http://schemas.microsoft.com/office/drawing/2010/main" val="0"/>
              </a:ext>
            </a:extLst>
          </a:blip>
          <a:srcRect r="8257"/>
          <a:stretch/>
        </p:blipFill>
        <p:spPr bwMode="auto">
          <a:xfrm>
            <a:off x="179512" y="334962"/>
            <a:ext cx="2012780" cy="523875"/>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n 5" descr="Descripción: Fondo Proequidad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7449" y="5877272"/>
            <a:ext cx="1485900" cy="4095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Maru Nva\Documents\CIVICA\LOGOS, ICONOS Y VIÑETAS\ANCIFEM\logo ancifem.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6215" y="1719864"/>
            <a:ext cx="1656000" cy="4503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55616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43490" y="692696"/>
            <a:ext cx="7024744" cy="1143000"/>
          </a:xfrm>
        </p:spPr>
        <p:txBody>
          <a:bodyPr/>
          <a:lstStyle/>
          <a:p>
            <a:r>
              <a:rPr lang="es-MX" dirty="0" smtClean="0"/>
              <a:t>Mi película favorita es…</a:t>
            </a:r>
            <a:endParaRPr lang="es-MX" dirty="0"/>
          </a:p>
        </p:txBody>
      </p:sp>
      <p:sp>
        <p:nvSpPr>
          <p:cNvPr id="4" name="3 Marcador de contenido"/>
          <p:cNvSpPr>
            <a:spLocks noGrp="1"/>
          </p:cNvSpPr>
          <p:nvPr>
            <p:ph sz="quarter" idx="14"/>
          </p:nvPr>
        </p:nvSpPr>
        <p:spPr/>
        <p:txBody>
          <a:bodyPr/>
          <a:lstStyle/>
          <a:p>
            <a:r>
              <a:rPr lang="es-MX" dirty="0" smtClean="0"/>
              <a:t>¿Con qué película te identificas más?</a:t>
            </a:r>
          </a:p>
          <a:p>
            <a:r>
              <a:rPr lang="es-MX" dirty="0" smtClean="0"/>
              <a:t>Y ¿Porqué?</a:t>
            </a:r>
          </a:p>
          <a:p>
            <a:endParaRPr lang="es-MX" dirty="0" smtClean="0"/>
          </a:p>
          <a:p>
            <a:pPr lvl="1"/>
            <a:r>
              <a:rPr lang="es-MX" dirty="0" smtClean="0"/>
              <a:t>Por su historia, o</a:t>
            </a:r>
          </a:p>
          <a:p>
            <a:pPr lvl="1"/>
            <a:r>
              <a:rPr lang="es-MX" dirty="0" smtClean="0"/>
              <a:t>Personajes</a:t>
            </a:r>
          </a:p>
          <a:p>
            <a:pPr lvl="1"/>
            <a:r>
              <a:rPr lang="es-MX" dirty="0" smtClean="0"/>
              <a:t>Época</a:t>
            </a:r>
          </a:p>
          <a:p>
            <a:pPr lvl="1"/>
            <a:r>
              <a:rPr lang="es-MX" dirty="0" smtClean="0"/>
              <a:t>Mensaje….</a:t>
            </a:r>
          </a:p>
          <a:p>
            <a:pPr lvl="1"/>
            <a:endParaRPr lang="es-MX" dirty="0" smtClean="0"/>
          </a:p>
        </p:txBody>
      </p:sp>
      <p:pic>
        <p:nvPicPr>
          <p:cNvPr id="1026" name="Picture 2" descr="http://negraemisora.files.wordpress.com/2014/01/palomitascine.jpg"/>
          <p:cNvPicPr>
            <a:picLocks noGrp="1" noChangeAspect="1" noChangeArrowheads="1"/>
          </p:cNvPicPr>
          <p:nvPr>
            <p:ph sz="quarter" idx="13"/>
          </p:nvPr>
        </p:nvPicPr>
        <p:blipFill>
          <a:blip r:embed="rId2"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42988" y="2516993"/>
            <a:ext cx="3419475" cy="3086076"/>
          </a:xfrm>
          <a:prstGeom prst="rect">
            <a:avLst/>
          </a:prstGeom>
          <a:noFill/>
          <a:extLst>
            <a:ext uri="{909E8E84-426E-40DD-AFC4-6F175D3DCCD1}">
              <a14:hiddenFill xmlns:a14="http://schemas.microsoft.com/office/drawing/2010/main">
                <a:solidFill>
                  <a:srgbClr val="FFFFFF"/>
                </a:solidFill>
              </a14:hiddenFill>
            </a:ext>
          </a:extLst>
        </p:spPr>
      </p:pic>
      <p:grpSp>
        <p:nvGrpSpPr>
          <p:cNvPr id="5" name="4 Grupo"/>
          <p:cNvGrpSpPr/>
          <p:nvPr/>
        </p:nvGrpSpPr>
        <p:grpSpPr>
          <a:xfrm>
            <a:off x="178953" y="6021288"/>
            <a:ext cx="8820472" cy="748990"/>
            <a:chOff x="178953" y="6021288"/>
            <a:chExt cx="8820472" cy="748990"/>
          </a:xfrm>
        </p:grpSpPr>
        <p:sp>
          <p:nvSpPr>
            <p:cNvPr id="6" name="5 Rectángulo"/>
            <p:cNvSpPr/>
            <p:nvPr/>
          </p:nvSpPr>
          <p:spPr>
            <a:xfrm>
              <a:off x="178953" y="6021288"/>
              <a:ext cx="8820472" cy="748990"/>
            </a:xfrm>
            <a:prstGeom prst="rect">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7" name="Imagen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16935" y="6109010"/>
              <a:ext cx="1493837" cy="57150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descr="Hoja membretada 2014"/>
            <p:cNvPicPr>
              <a:picLocks noChangeAspect="1" noChangeArrowheads="1"/>
            </p:cNvPicPr>
            <p:nvPr/>
          </p:nvPicPr>
          <p:blipFill>
            <a:blip r:embed="rId4">
              <a:extLst>
                <a:ext uri="{28A0092B-C50C-407E-A947-70E740481C1C}">
                  <a14:useLocalDpi xmlns:a14="http://schemas.microsoft.com/office/drawing/2010/main" val="0"/>
                </a:ext>
              </a:extLst>
            </a:blip>
            <a:srcRect l="76968" t="6964" r="8195" b="85220"/>
            <a:stretch>
              <a:fillRect/>
            </a:stretch>
          </p:blipFill>
          <p:spPr bwMode="auto">
            <a:xfrm>
              <a:off x="4514979" y="6118535"/>
              <a:ext cx="806450" cy="552450"/>
            </a:xfrm>
            <a:prstGeom prst="rect">
              <a:avLst/>
            </a:prstGeom>
            <a:noFill/>
            <a:extLst>
              <a:ext uri="{909E8E84-426E-40DD-AFC4-6F175D3DCCD1}">
                <a14:hiddenFill xmlns:a14="http://schemas.microsoft.com/office/drawing/2010/main">
                  <a:solidFill>
                    <a:srgbClr val="FFFFFF"/>
                  </a:solidFill>
                </a14:hiddenFill>
              </a:ext>
            </a:extLst>
          </p:spPr>
        </p:pic>
        <p:pic>
          <p:nvPicPr>
            <p:cNvPr id="9" name="0 Imagen"/>
            <p:cNvPicPr>
              <a:picLocks noChangeAspect="1" noChangeArrowheads="1"/>
            </p:cNvPicPr>
            <p:nvPr/>
          </p:nvPicPr>
          <p:blipFill rotWithShape="1">
            <a:blip r:embed="rId5">
              <a:extLst>
                <a:ext uri="{28A0092B-C50C-407E-A947-70E740481C1C}">
                  <a14:useLocalDpi xmlns:a14="http://schemas.microsoft.com/office/drawing/2010/main" val="0"/>
                </a:ext>
              </a:extLst>
            </a:blip>
            <a:srcRect r="8257"/>
            <a:stretch/>
          </p:blipFill>
          <p:spPr bwMode="auto">
            <a:xfrm>
              <a:off x="455187" y="6132823"/>
              <a:ext cx="2012780" cy="523875"/>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5" descr="Descripción: Fondo Proequidad 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06277" y="6189973"/>
              <a:ext cx="1485900" cy="4095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Maru Nva\Documents\CIVICA\LOGOS, ICONOS Y VIÑETAS\ANCIFEM\logo ancifem.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63473" y="6169572"/>
              <a:ext cx="1656000" cy="45037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2954379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Contenido</a:t>
            </a:r>
            <a:endParaRPr lang="es-MX"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463416258"/>
              </p:ext>
            </p:extLst>
          </p:nvPr>
        </p:nvGraphicFramePr>
        <p:xfrm>
          <a:off x="1042988" y="2324100"/>
          <a:ext cx="6777037" cy="35083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5583336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1 Título"/>
          <p:cNvSpPr txBox="1">
            <a:spLocks/>
          </p:cNvSpPr>
          <p:nvPr/>
        </p:nvSpPr>
        <p:spPr>
          <a:xfrm>
            <a:off x="4724524" y="-114300"/>
            <a:ext cx="7024744" cy="1143000"/>
          </a:xfrm>
          <a:prstGeom prst="rect">
            <a:avLst/>
          </a:prstGeom>
        </p:spPr>
        <p:txBody>
          <a:bodyPr>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MX" sz="2100" b="1" dirty="0" smtClean="0"/>
              <a:t>¿Qué es un </a:t>
            </a:r>
          </a:p>
          <a:p>
            <a:r>
              <a:rPr lang="es-MX" sz="2100" b="1" dirty="0" smtClean="0"/>
              <a:t>presupuesto público?</a:t>
            </a:r>
            <a:br>
              <a:rPr lang="es-MX" sz="2100" b="1" dirty="0" smtClean="0"/>
            </a:br>
            <a:endParaRPr lang="es-MX" sz="2100" b="1" dirty="0"/>
          </a:p>
        </p:txBody>
      </p:sp>
      <p:graphicFrame>
        <p:nvGraphicFramePr>
          <p:cNvPr id="12" name="3 Marcador de contenido"/>
          <p:cNvGraphicFramePr>
            <a:graphicFrameLocks/>
          </p:cNvGraphicFramePr>
          <p:nvPr>
            <p:extLst>
              <p:ext uri="{D42A27DB-BD31-4B8C-83A1-F6EECF244321}">
                <p14:modId xmlns:p14="http://schemas.microsoft.com/office/powerpoint/2010/main" val="3429261898"/>
              </p:ext>
            </p:extLst>
          </p:nvPr>
        </p:nvGraphicFramePr>
        <p:xfrm>
          <a:off x="576386" y="735112"/>
          <a:ext cx="7927210" cy="54244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3" name="12 Grupo"/>
          <p:cNvGrpSpPr/>
          <p:nvPr/>
        </p:nvGrpSpPr>
        <p:grpSpPr>
          <a:xfrm>
            <a:off x="178953" y="6208402"/>
            <a:ext cx="8820472" cy="748990"/>
            <a:chOff x="178953" y="6021288"/>
            <a:chExt cx="8820472" cy="748990"/>
          </a:xfrm>
        </p:grpSpPr>
        <p:sp>
          <p:nvSpPr>
            <p:cNvPr id="14" name="13 Rectángulo"/>
            <p:cNvSpPr/>
            <p:nvPr/>
          </p:nvSpPr>
          <p:spPr>
            <a:xfrm>
              <a:off x="178953" y="6021288"/>
              <a:ext cx="8820472" cy="748990"/>
            </a:xfrm>
            <a:prstGeom prst="rect">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5" name="Imagen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16935" y="6109010"/>
              <a:ext cx="1493837" cy="571500"/>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n 7" descr="Hoja membretada 2014"/>
            <p:cNvPicPr>
              <a:picLocks noChangeAspect="1" noChangeArrowheads="1"/>
            </p:cNvPicPr>
            <p:nvPr/>
          </p:nvPicPr>
          <p:blipFill>
            <a:blip r:embed="rId8">
              <a:extLst>
                <a:ext uri="{28A0092B-C50C-407E-A947-70E740481C1C}">
                  <a14:useLocalDpi xmlns:a14="http://schemas.microsoft.com/office/drawing/2010/main" val="0"/>
                </a:ext>
              </a:extLst>
            </a:blip>
            <a:srcRect l="76968" t="6964" r="8195" b="85220"/>
            <a:stretch>
              <a:fillRect/>
            </a:stretch>
          </p:blipFill>
          <p:spPr bwMode="auto">
            <a:xfrm>
              <a:off x="4514979" y="6118535"/>
              <a:ext cx="806450" cy="552450"/>
            </a:xfrm>
            <a:prstGeom prst="rect">
              <a:avLst/>
            </a:prstGeom>
            <a:noFill/>
            <a:extLst>
              <a:ext uri="{909E8E84-426E-40DD-AFC4-6F175D3DCCD1}">
                <a14:hiddenFill xmlns:a14="http://schemas.microsoft.com/office/drawing/2010/main">
                  <a:solidFill>
                    <a:srgbClr val="FFFFFF"/>
                  </a:solidFill>
                </a14:hiddenFill>
              </a:ext>
            </a:extLst>
          </p:spPr>
        </p:pic>
        <p:pic>
          <p:nvPicPr>
            <p:cNvPr id="17" name="0 Imagen"/>
            <p:cNvPicPr>
              <a:picLocks noChangeAspect="1" noChangeArrowheads="1"/>
            </p:cNvPicPr>
            <p:nvPr/>
          </p:nvPicPr>
          <p:blipFill rotWithShape="1">
            <a:blip r:embed="rId9">
              <a:extLst>
                <a:ext uri="{28A0092B-C50C-407E-A947-70E740481C1C}">
                  <a14:useLocalDpi xmlns:a14="http://schemas.microsoft.com/office/drawing/2010/main" val="0"/>
                </a:ext>
              </a:extLst>
            </a:blip>
            <a:srcRect r="8257"/>
            <a:stretch/>
          </p:blipFill>
          <p:spPr bwMode="auto">
            <a:xfrm>
              <a:off x="455187" y="6132823"/>
              <a:ext cx="2012780" cy="523875"/>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n 5" descr="Descripción: Fondo Proequidad Logo"/>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206277" y="6189973"/>
              <a:ext cx="1485900" cy="4095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Maru Nva\Documents\CIVICA\LOGOS, ICONOS Y VIÑETAS\ANCIFEM\logo ancifem.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663473" y="6169572"/>
              <a:ext cx="1656000" cy="45037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6460885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1 Título"/>
          <p:cNvSpPr txBox="1">
            <a:spLocks/>
          </p:cNvSpPr>
          <p:nvPr/>
        </p:nvSpPr>
        <p:spPr>
          <a:xfrm>
            <a:off x="4724524" y="-114300"/>
            <a:ext cx="7024744" cy="1143000"/>
          </a:xfrm>
          <a:prstGeom prst="rect">
            <a:avLst/>
          </a:prstGeom>
        </p:spPr>
        <p:txBody>
          <a:bodyPr>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MX" sz="2100" b="1" dirty="0" smtClean="0"/>
              <a:t>¿Qué es un </a:t>
            </a:r>
          </a:p>
          <a:p>
            <a:r>
              <a:rPr lang="es-MX" sz="2100" b="1" dirty="0" smtClean="0"/>
              <a:t>presupuesto público?</a:t>
            </a:r>
            <a:br>
              <a:rPr lang="es-MX" sz="2100" b="1" dirty="0" smtClean="0"/>
            </a:br>
            <a:endParaRPr lang="es-MX" sz="2100" b="1" dirty="0"/>
          </a:p>
        </p:txBody>
      </p:sp>
      <p:graphicFrame>
        <p:nvGraphicFramePr>
          <p:cNvPr id="12" name="3 Marcador de contenido"/>
          <p:cNvGraphicFramePr>
            <a:graphicFrameLocks/>
          </p:cNvGraphicFramePr>
          <p:nvPr>
            <p:extLst>
              <p:ext uri="{D42A27DB-BD31-4B8C-83A1-F6EECF244321}">
                <p14:modId xmlns:p14="http://schemas.microsoft.com/office/powerpoint/2010/main" val="3822136898"/>
              </p:ext>
            </p:extLst>
          </p:nvPr>
        </p:nvGraphicFramePr>
        <p:xfrm>
          <a:off x="576386" y="735112"/>
          <a:ext cx="7927210" cy="54244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3" name="12 Grupo"/>
          <p:cNvGrpSpPr/>
          <p:nvPr/>
        </p:nvGrpSpPr>
        <p:grpSpPr>
          <a:xfrm>
            <a:off x="178953" y="6208402"/>
            <a:ext cx="8820472" cy="748990"/>
            <a:chOff x="178953" y="6021288"/>
            <a:chExt cx="8820472" cy="748990"/>
          </a:xfrm>
        </p:grpSpPr>
        <p:sp>
          <p:nvSpPr>
            <p:cNvPr id="14" name="13 Rectángulo"/>
            <p:cNvSpPr/>
            <p:nvPr/>
          </p:nvSpPr>
          <p:spPr>
            <a:xfrm>
              <a:off x="178953" y="6021288"/>
              <a:ext cx="8820472" cy="748990"/>
            </a:xfrm>
            <a:prstGeom prst="rect">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5" name="Imagen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16935" y="6109010"/>
              <a:ext cx="1493837" cy="571500"/>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n 7" descr="Hoja membretada 2014"/>
            <p:cNvPicPr>
              <a:picLocks noChangeAspect="1" noChangeArrowheads="1"/>
            </p:cNvPicPr>
            <p:nvPr/>
          </p:nvPicPr>
          <p:blipFill>
            <a:blip r:embed="rId8">
              <a:extLst>
                <a:ext uri="{28A0092B-C50C-407E-A947-70E740481C1C}">
                  <a14:useLocalDpi xmlns:a14="http://schemas.microsoft.com/office/drawing/2010/main" val="0"/>
                </a:ext>
              </a:extLst>
            </a:blip>
            <a:srcRect l="76968" t="6964" r="8195" b="85220"/>
            <a:stretch>
              <a:fillRect/>
            </a:stretch>
          </p:blipFill>
          <p:spPr bwMode="auto">
            <a:xfrm>
              <a:off x="4514979" y="6118535"/>
              <a:ext cx="806450" cy="552450"/>
            </a:xfrm>
            <a:prstGeom prst="rect">
              <a:avLst/>
            </a:prstGeom>
            <a:noFill/>
            <a:extLst>
              <a:ext uri="{909E8E84-426E-40DD-AFC4-6F175D3DCCD1}">
                <a14:hiddenFill xmlns:a14="http://schemas.microsoft.com/office/drawing/2010/main">
                  <a:solidFill>
                    <a:srgbClr val="FFFFFF"/>
                  </a:solidFill>
                </a14:hiddenFill>
              </a:ext>
            </a:extLst>
          </p:spPr>
        </p:pic>
        <p:pic>
          <p:nvPicPr>
            <p:cNvPr id="17" name="0 Imagen"/>
            <p:cNvPicPr>
              <a:picLocks noChangeAspect="1" noChangeArrowheads="1"/>
            </p:cNvPicPr>
            <p:nvPr/>
          </p:nvPicPr>
          <p:blipFill rotWithShape="1">
            <a:blip r:embed="rId9">
              <a:extLst>
                <a:ext uri="{28A0092B-C50C-407E-A947-70E740481C1C}">
                  <a14:useLocalDpi xmlns:a14="http://schemas.microsoft.com/office/drawing/2010/main" val="0"/>
                </a:ext>
              </a:extLst>
            </a:blip>
            <a:srcRect r="8257"/>
            <a:stretch/>
          </p:blipFill>
          <p:spPr bwMode="auto">
            <a:xfrm>
              <a:off x="455187" y="6132823"/>
              <a:ext cx="2012780" cy="523875"/>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n 5" descr="Descripción: Fondo Proequidad Logo"/>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206277" y="6189973"/>
              <a:ext cx="1485900" cy="4095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Maru Nva\Documents\CIVICA\LOGOS, ICONOS Y VIÑETAS\ANCIFEM\logo ancifem.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663473" y="6169572"/>
              <a:ext cx="1656000" cy="45037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6997894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1 Título"/>
          <p:cNvSpPr txBox="1">
            <a:spLocks/>
          </p:cNvSpPr>
          <p:nvPr/>
        </p:nvSpPr>
        <p:spPr>
          <a:xfrm>
            <a:off x="4724524" y="-114300"/>
            <a:ext cx="7024744" cy="1143000"/>
          </a:xfrm>
          <a:prstGeom prst="rect">
            <a:avLst/>
          </a:prstGeom>
        </p:spPr>
        <p:txBody>
          <a:bodyPr>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MX" sz="2100" b="1" dirty="0" smtClean="0"/>
              <a:t>¿Qué es un </a:t>
            </a:r>
          </a:p>
          <a:p>
            <a:r>
              <a:rPr lang="es-MX" sz="2100" b="1" dirty="0" smtClean="0"/>
              <a:t>presupuesto público?</a:t>
            </a:r>
            <a:br>
              <a:rPr lang="es-MX" sz="2100" b="1" dirty="0" smtClean="0"/>
            </a:br>
            <a:endParaRPr lang="es-MX" sz="2100" b="1" dirty="0"/>
          </a:p>
        </p:txBody>
      </p:sp>
      <p:grpSp>
        <p:nvGrpSpPr>
          <p:cNvPr id="13" name="12 Grupo"/>
          <p:cNvGrpSpPr/>
          <p:nvPr/>
        </p:nvGrpSpPr>
        <p:grpSpPr>
          <a:xfrm>
            <a:off x="178953" y="6208402"/>
            <a:ext cx="8820472" cy="748990"/>
            <a:chOff x="178953" y="6021288"/>
            <a:chExt cx="8820472" cy="748990"/>
          </a:xfrm>
        </p:grpSpPr>
        <p:sp>
          <p:nvSpPr>
            <p:cNvPr id="14" name="13 Rectángulo"/>
            <p:cNvSpPr/>
            <p:nvPr/>
          </p:nvSpPr>
          <p:spPr>
            <a:xfrm>
              <a:off x="178953" y="6021288"/>
              <a:ext cx="8820472" cy="748990"/>
            </a:xfrm>
            <a:prstGeom prst="rect">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5" name="Imagen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16935" y="6109010"/>
              <a:ext cx="1493837" cy="571500"/>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n 7" descr="Hoja membretada 2014"/>
            <p:cNvPicPr>
              <a:picLocks noChangeAspect="1" noChangeArrowheads="1"/>
            </p:cNvPicPr>
            <p:nvPr/>
          </p:nvPicPr>
          <p:blipFill>
            <a:blip r:embed="rId3">
              <a:extLst>
                <a:ext uri="{28A0092B-C50C-407E-A947-70E740481C1C}">
                  <a14:useLocalDpi xmlns:a14="http://schemas.microsoft.com/office/drawing/2010/main" val="0"/>
                </a:ext>
              </a:extLst>
            </a:blip>
            <a:srcRect l="76968" t="6964" r="8195" b="85220"/>
            <a:stretch>
              <a:fillRect/>
            </a:stretch>
          </p:blipFill>
          <p:spPr bwMode="auto">
            <a:xfrm>
              <a:off x="4514979" y="6118535"/>
              <a:ext cx="806450" cy="552450"/>
            </a:xfrm>
            <a:prstGeom prst="rect">
              <a:avLst/>
            </a:prstGeom>
            <a:noFill/>
            <a:extLst>
              <a:ext uri="{909E8E84-426E-40DD-AFC4-6F175D3DCCD1}">
                <a14:hiddenFill xmlns:a14="http://schemas.microsoft.com/office/drawing/2010/main">
                  <a:solidFill>
                    <a:srgbClr val="FFFFFF"/>
                  </a:solidFill>
                </a14:hiddenFill>
              </a:ext>
            </a:extLst>
          </p:spPr>
        </p:pic>
        <p:pic>
          <p:nvPicPr>
            <p:cNvPr id="17" name="0 Imagen"/>
            <p:cNvPicPr>
              <a:picLocks noChangeAspect="1" noChangeArrowheads="1"/>
            </p:cNvPicPr>
            <p:nvPr/>
          </p:nvPicPr>
          <p:blipFill rotWithShape="1">
            <a:blip r:embed="rId4">
              <a:extLst>
                <a:ext uri="{28A0092B-C50C-407E-A947-70E740481C1C}">
                  <a14:useLocalDpi xmlns:a14="http://schemas.microsoft.com/office/drawing/2010/main" val="0"/>
                </a:ext>
              </a:extLst>
            </a:blip>
            <a:srcRect r="8257"/>
            <a:stretch/>
          </p:blipFill>
          <p:spPr bwMode="auto">
            <a:xfrm>
              <a:off x="455187" y="6132823"/>
              <a:ext cx="2012780" cy="523875"/>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n 5" descr="Descripción: Fondo Proequidad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06277" y="6189973"/>
              <a:ext cx="1485900" cy="4095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Maru Nva\Documents\CIVICA\LOGOS, ICONOS Y VIÑETAS\ANCIFEM\logo ancifem.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63473" y="6169572"/>
              <a:ext cx="1656000" cy="450377"/>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2 Marcador de texto"/>
          <p:cNvSpPr txBox="1">
            <a:spLocks/>
          </p:cNvSpPr>
          <p:nvPr/>
        </p:nvSpPr>
        <p:spPr>
          <a:xfrm>
            <a:off x="580642" y="908720"/>
            <a:ext cx="7879790" cy="4752528"/>
          </a:xfrm>
          <a:prstGeom prst="rect">
            <a:avLst/>
          </a:prstGeom>
        </p:spPr>
        <p:txBody>
          <a:bodyPr>
            <a:normAutofit/>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marL="68580" indent="0" algn="ctr">
              <a:buNone/>
            </a:pPr>
            <a:endParaRPr lang="es-MX" sz="3200" b="1" dirty="0" smtClean="0">
              <a:solidFill>
                <a:schemeClr val="accent1"/>
              </a:solidFill>
            </a:endParaRPr>
          </a:p>
          <a:p>
            <a:pPr marL="68580" indent="0" algn="ctr">
              <a:buNone/>
            </a:pPr>
            <a:endParaRPr lang="es-MX" sz="3200" dirty="0"/>
          </a:p>
          <a:p>
            <a:pPr marL="68580" lvl="0" indent="0" algn="ctr">
              <a:buNone/>
            </a:pPr>
            <a:r>
              <a:rPr lang="es-MX" sz="2800" dirty="0"/>
              <a:t>Los presupuestos sensibles al género </a:t>
            </a:r>
            <a:r>
              <a:rPr lang="es-MX" sz="2800" b="1" dirty="0">
                <a:solidFill>
                  <a:schemeClr val="accent3"/>
                </a:solidFill>
              </a:rPr>
              <a:t>no son presupuestos especialmente formulados para las mujeres</a:t>
            </a:r>
            <a:r>
              <a:rPr lang="es-MX" sz="2800" dirty="0"/>
              <a:t> o para los hombres, sino que se refieren al análisis y diseño de los presupuestos mediante una perspectiva que tome en cuenta las diferencias entre los sexos, en los ingresos y gastos que tiene el </a:t>
            </a:r>
            <a:r>
              <a:rPr lang="es-MX" sz="2800" dirty="0" smtClean="0"/>
              <a:t>gobierno.</a:t>
            </a:r>
            <a:endParaRPr lang="es-MX" sz="2600" dirty="0"/>
          </a:p>
          <a:p>
            <a:pPr marL="68580" indent="0" algn="ctr">
              <a:buNone/>
            </a:pPr>
            <a:endParaRPr lang="es-MX" sz="3200" dirty="0" smtClean="0"/>
          </a:p>
          <a:p>
            <a:pPr marL="68580" indent="0" algn="ctr">
              <a:buNone/>
            </a:pPr>
            <a:endParaRPr lang="es-MX" sz="3200" dirty="0" smtClean="0"/>
          </a:p>
        </p:txBody>
      </p:sp>
    </p:spTree>
    <p:extLst>
      <p:ext uri="{BB962C8B-B14F-4D97-AF65-F5344CB8AC3E}">
        <p14:creationId xmlns:p14="http://schemas.microsoft.com/office/powerpoint/2010/main" val="69536280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1 Título"/>
          <p:cNvSpPr txBox="1">
            <a:spLocks/>
          </p:cNvSpPr>
          <p:nvPr/>
        </p:nvSpPr>
        <p:spPr>
          <a:xfrm>
            <a:off x="4724524" y="-114300"/>
            <a:ext cx="7024744" cy="1143000"/>
          </a:xfrm>
          <a:prstGeom prst="rect">
            <a:avLst/>
          </a:prstGeom>
        </p:spPr>
        <p:txBody>
          <a:bodyPr>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MX" sz="2100" b="1" dirty="0" smtClean="0"/>
              <a:t>La “neutralidad” </a:t>
            </a:r>
          </a:p>
          <a:p>
            <a:r>
              <a:rPr lang="es-MX" sz="2100" b="1" dirty="0" smtClean="0"/>
              <a:t>de los presupuestos</a:t>
            </a:r>
            <a:br>
              <a:rPr lang="es-MX" sz="2100" b="1" dirty="0" smtClean="0"/>
            </a:br>
            <a:endParaRPr lang="es-MX" sz="2100" b="1" dirty="0"/>
          </a:p>
        </p:txBody>
      </p:sp>
      <p:grpSp>
        <p:nvGrpSpPr>
          <p:cNvPr id="13" name="12 Grupo"/>
          <p:cNvGrpSpPr/>
          <p:nvPr/>
        </p:nvGrpSpPr>
        <p:grpSpPr>
          <a:xfrm>
            <a:off x="178953" y="6208402"/>
            <a:ext cx="8820472" cy="748990"/>
            <a:chOff x="178953" y="6021288"/>
            <a:chExt cx="8820472" cy="748990"/>
          </a:xfrm>
        </p:grpSpPr>
        <p:sp>
          <p:nvSpPr>
            <p:cNvPr id="14" name="13 Rectángulo"/>
            <p:cNvSpPr/>
            <p:nvPr/>
          </p:nvSpPr>
          <p:spPr>
            <a:xfrm>
              <a:off x="178953" y="6021288"/>
              <a:ext cx="8820472" cy="748990"/>
            </a:xfrm>
            <a:prstGeom prst="rect">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5" name="Imagen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16935" y="6109010"/>
              <a:ext cx="1493837" cy="571500"/>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n 7" descr="Hoja membretada 2014"/>
            <p:cNvPicPr>
              <a:picLocks noChangeAspect="1" noChangeArrowheads="1"/>
            </p:cNvPicPr>
            <p:nvPr/>
          </p:nvPicPr>
          <p:blipFill>
            <a:blip r:embed="rId3">
              <a:extLst>
                <a:ext uri="{28A0092B-C50C-407E-A947-70E740481C1C}">
                  <a14:useLocalDpi xmlns:a14="http://schemas.microsoft.com/office/drawing/2010/main" val="0"/>
                </a:ext>
              </a:extLst>
            </a:blip>
            <a:srcRect l="76968" t="6964" r="8195" b="85220"/>
            <a:stretch>
              <a:fillRect/>
            </a:stretch>
          </p:blipFill>
          <p:spPr bwMode="auto">
            <a:xfrm>
              <a:off x="4514979" y="6118535"/>
              <a:ext cx="806450" cy="552450"/>
            </a:xfrm>
            <a:prstGeom prst="rect">
              <a:avLst/>
            </a:prstGeom>
            <a:noFill/>
            <a:extLst>
              <a:ext uri="{909E8E84-426E-40DD-AFC4-6F175D3DCCD1}">
                <a14:hiddenFill xmlns:a14="http://schemas.microsoft.com/office/drawing/2010/main">
                  <a:solidFill>
                    <a:srgbClr val="FFFFFF"/>
                  </a:solidFill>
                </a14:hiddenFill>
              </a:ext>
            </a:extLst>
          </p:spPr>
        </p:pic>
        <p:pic>
          <p:nvPicPr>
            <p:cNvPr id="17" name="0 Imagen"/>
            <p:cNvPicPr>
              <a:picLocks noChangeAspect="1" noChangeArrowheads="1"/>
            </p:cNvPicPr>
            <p:nvPr/>
          </p:nvPicPr>
          <p:blipFill rotWithShape="1">
            <a:blip r:embed="rId4">
              <a:extLst>
                <a:ext uri="{28A0092B-C50C-407E-A947-70E740481C1C}">
                  <a14:useLocalDpi xmlns:a14="http://schemas.microsoft.com/office/drawing/2010/main" val="0"/>
                </a:ext>
              </a:extLst>
            </a:blip>
            <a:srcRect r="8257"/>
            <a:stretch/>
          </p:blipFill>
          <p:spPr bwMode="auto">
            <a:xfrm>
              <a:off x="455187" y="6132823"/>
              <a:ext cx="2012780" cy="523875"/>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n 5" descr="Descripción: Fondo Proequidad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06277" y="6189973"/>
              <a:ext cx="1485900" cy="4095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Maru Nva\Documents\CIVICA\LOGOS, ICONOS Y VIÑETAS\ANCIFEM\logo ancifem.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63473" y="6169572"/>
              <a:ext cx="1656000" cy="450377"/>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2" name="1 Diagrama"/>
          <p:cNvGraphicFramePr/>
          <p:nvPr>
            <p:extLst>
              <p:ext uri="{D42A27DB-BD31-4B8C-83A1-F6EECF244321}">
                <p14:modId xmlns:p14="http://schemas.microsoft.com/office/powerpoint/2010/main" val="1374369853"/>
              </p:ext>
            </p:extLst>
          </p:nvPr>
        </p:nvGraphicFramePr>
        <p:xfrm>
          <a:off x="178953" y="908720"/>
          <a:ext cx="8513224" cy="576064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02751636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1 Título"/>
          <p:cNvSpPr txBox="1">
            <a:spLocks/>
          </p:cNvSpPr>
          <p:nvPr/>
        </p:nvSpPr>
        <p:spPr>
          <a:xfrm>
            <a:off x="4724524" y="-114300"/>
            <a:ext cx="7024744" cy="1143000"/>
          </a:xfrm>
          <a:prstGeom prst="rect">
            <a:avLst/>
          </a:prstGeom>
        </p:spPr>
        <p:txBody>
          <a:bodyPr>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MX" sz="2100" b="1" dirty="0" smtClean="0"/>
              <a:t>Presupuestos con </a:t>
            </a:r>
          </a:p>
          <a:p>
            <a:r>
              <a:rPr lang="es-MX" sz="2100" b="1" dirty="0" smtClean="0"/>
              <a:t>Perspectiva de Género</a:t>
            </a:r>
            <a:br>
              <a:rPr lang="es-MX" sz="2100" b="1" dirty="0" smtClean="0"/>
            </a:br>
            <a:endParaRPr lang="es-MX" sz="2100" b="1" dirty="0"/>
          </a:p>
        </p:txBody>
      </p:sp>
      <p:grpSp>
        <p:nvGrpSpPr>
          <p:cNvPr id="13" name="12 Grupo"/>
          <p:cNvGrpSpPr/>
          <p:nvPr/>
        </p:nvGrpSpPr>
        <p:grpSpPr>
          <a:xfrm>
            <a:off x="178953" y="6208402"/>
            <a:ext cx="8820472" cy="748990"/>
            <a:chOff x="178953" y="6021288"/>
            <a:chExt cx="8820472" cy="748990"/>
          </a:xfrm>
        </p:grpSpPr>
        <p:sp>
          <p:nvSpPr>
            <p:cNvPr id="14" name="13 Rectángulo"/>
            <p:cNvSpPr/>
            <p:nvPr/>
          </p:nvSpPr>
          <p:spPr>
            <a:xfrm>
              <a:off x="178953" y="6021288"/>
              <a:ext cx="8820472" cy="748990"/>
            </a:xfrm>
            <a:prstGeom prst="rect">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5" name="Imagen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16935" y="6109010"/>
              <a:ext cx="1493837" cy="571500"/>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n 7" descr="Hoja membretada 2014"/>
            <p:cNvPicPr>
              <a:picLocks noChangeAspect="1" noChangeArrowheads="1"/>
            </p:cNvPicPr>
            <p:nvPr/>
          </p:nvPicPr>
          <p:blipFill>
            <a:blip r:embed="rId3">
              <a:extLst>
                <a:ext uri="{28A0092B-C50C-407E-A947-70E740481C1C}">
                  <a14:useLocalDpi xmlns:a14="http://schemas.microsoft.com/office/drawing/2010/main" val="0"/>
                </a:ext>
              </a:extLst>
            </a:blip>
            <a:srcRect l="76968" t="6964" r="8195" b="85220"/>
            <a:stretch>
              <a:fillRect/>
            </a:stretch>
          </p:blipFill>
          <p:spPr bwMode="auto">
            <a:xfrm>
              <a:off x="4514979" y="6118535"/>
              <a:ext cx="806450" cy="552450"/>
            </a:xfrm>
            <a:prstGeom prst="rect">
              <a:avLst/>
            </a:prstGeom>
            <a:noFill/>
            <a:extLst>
              <a:ext uri="{909E8E84-426E-40DD-AFC4-6F175D3DCCD1}">
                <a14:hiddenFill xmlns:a14="http://schemas.microsoft.com/office/drawing/2010/main">
                  <a:solidFill>
                    <a:srgbClr val="FFFFFF"/>
                  </a:solidFill>
                </a14:hiddenFill>
              </a:ext>
            </a:extLst>
          </p:spPr>
        </p:pic>
        <p:pic>
          <p:nvPicPr>
            <p:cNvPr id="17" name="0 Imagen"/>
            <p:cNvPicPr>
              <a:picLocks noChangeAspect="1" noChangeArrowheads="1"/>
            </p:cNvPicPr>
            <p:nvPr/>
          </p:nvPicPr>
          <p:blipFill rotWithShape="1">
            <a:blip r:embed="rId4">
              <a:extLst>
                <a:ext uri="{28A0092B-C50C-407E-A947-70E740481C1C}">
                  <a14:useLocalDpi xmlns:a14="http://schemas.microsoft.com/office/drawing/2010/main" val="0"/>
                </a:ext>
              </a:extLst>
            </a:blip>
            <a:srcRect r="8257"/>
            <a:stretch/>
          </p:blipFill>
          <p:spPr bwMode="auto">
            <a:xfrm>
              <a:off x="455187" y="6132823"/>
              <a:ext cx="2012780" cy="523875"/>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n 5" descr="Descripción: Fondo Proequidad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06277" y="6189973"/>
              <a:ext cx="1485900" cy="4095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Maru Nva\Documents\CIVICA\LOGOS, ICONOS Y VIÑETAS\ANCIFEM\logo ancifem.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63473" y="6169572"/>
              <a:ext cx="1656000" cy="450377"/>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2 Marcador de texto"/>
          <p:cNvSpPr txBox="1">
            <a:spLocks/>
          </p:cNvSpPr>
          <p:nvPr/>
        </p:nvSpPr>
        <p:spPr>
          <a:xfrm>
            <a:off x="580642" y="908720"/>
            <a:ext cx="7879790" cy="4752528"/>
          </a:xfrm>
          <a:prstGeom prst="rect">
            <a:avLst/>
          </a:prstGeom>
        </p:spPr>
        <p:txBody>
          <a:bodyPr>
            <a:normAutofit/>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marL="68580" indent="0" algn="ctr">
              <a:buNone/>
            </a:pPr>
            <a:endParaRPr lang="es-MX" sz="3200" b="1" dirty="0" smtClean="0">
              <a:solidFill>
                <a:schemeClr val="accent1"/>
              </a:solidFill>
            </a:endParaRPr>
          </a:p>
          <a:p>
            <a:pPr marL="68580" indent="0" algn="ctr">
              <a:buNone/>
            </a:pPr>
            <a:endParaRPr lang="es-MX" sz="3200" dirty="0"/>
          </a:p>
          <a:p>
            <a:pPr marL="68580" lvl="0" indent="0" algn="ctr">
              <a:buNone/>
            </a:pPr>
            <a:r>
              <a:rPr lang="es-MX" sz="2800" dirty="0"/>
              <a:t>Incorporar el enfoque de género tiene como beneficio principal evidenciar o </a:t>
            </a:r>
            <a:r>
              <a:rPr lang="es-MX" sz="2800" b="1" dirty="0">
                <a:solidFill>
                  <a:schemeClr val="accent1"/>
                </a:solidFill>
              </a:rPr>
              <a:t>reconocer los diferentes intereses y necesidades de mujeres y hombres</a:t>
            </a:r>
            <a:r>
              <a:rPr lang="es-MX" sz="2800" dirty="0"/>
              <a:t> con el objetivo de </a:t>
            </a:r>
            <a:r>
              <a:rPr lang="es-MX" sz="2800" b="1" dirty="0">
                <a:solidFill>
                  <a:schemeClr val="accent3"/>
                </a:solidFill>
              </a:rPr>
              <a:t>redistribuir directamente los recursos de manera más equitativa. </a:t>
            </a:r>
            <a:endParaRPr lang="es-MX" sz="3200" b="1" dirty="0" smtClean="0">
              <a:solidFill>
                <a:schemeClr val="accent3"/>
              </a:solidFill>
            </a:endParaRPr>
          </a:p>
          <a:p>
            <a:pPr marL="68580" indent="0" algn="ctr">
              <a:buNone/>
            </a:pPr>
            <a:endParaRPr lang="es-MX" sz="3200" dirty="0" smtClean="0"/>
          </a:p>
        </p:txBody>
      </p:sp>
    </p:spTree>
    <p:extLst>
      <p:ext uri="{BB962C8B-B14F-4D97-AF65-F5344CB8AC3E}">
        <p14:creationId xmlns:p14="http://schemas.microsoft.com/office/powerpoint/2010/main" val="354163988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1 Título"/>
          <p:cNvSpPr txBox="1">
            <a:spLocks/>
          </p:cNvSpPr>
          <p:nvPr/>
        </p:nvSpPr>
        <p:spPr>
          <a:xfrm>
            <a:off x="4724524" y="-114300"/>
            <a:ext cx="7024744" cy="1143000"/>
          </a:xfrm>
          <a:prstGeom prst="rect">
            <a:avLst/>
          </a:prstGeom>
        </p:spPr>
        <p:txBody>
          <a:bodyPr>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MX" sz="2100" b="1" dirty="0" smtClean="0"/>
              <a:t>Presupuestos con </a:t>
            </a:r>
          </a:p>
          <a:p>
            <a:r>
              <a:rPr lang="es-MX" sz="2100" b="1" dirty="0" smtClean="0"/>
              <a:t>Perspectiva de Género</a:t>
            </a:r>
            <a:br>
              <a:rPr lang="es-MX" sz="2100" b="1" dirty="0" smtClean="0"/>
            </a:br>
            <a:endParaRPr lang="es-MX" sz="2100" b="1" dirty="0"/>
          </a:p>
        </p:txBody>
      </p:sp>
      <p:grpSp>
        <p:nvGrpSpPr>
          <p:cNvPr id="13" name="12 Grupo"/>
          <p:cNvGrpSpPr/>
          <p:nvPr/>
        </p:nvGrpSpPr>
        <p:grpSpPr>
          <a:xfrm>
            <a:off x="178953" y="6208402"/>
            <a:ext cx="8820472" cy="748990"/>
            <a:chOff x="178953" y="6021288"/>
            <a:chExt cx="8820472" cy="748990"/>
          </a:xfrm>
        </p:grpSpPr>
        <p:sp>
          <p:nvSpPr>
            <p:cNvPr id="14" name="13 Rectángulo"/>
            <p:cNvSpPr/>
            <p:nvPr/>
          </p:nvSpPr>
          <p:spPr>
            <a:xfrm>
              <a:off x="178953" y="6021288"/>
              <a:ext cx="8820472" cy="748990"/>
            </a:xfrm>
            <a:prstGeom prst="rect">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5" name="Imagen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16935" y="6109010"/>
              <a:ext cx="1493837" cy="571500"/>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n 7" descr="Hoja membretada 2014"/>
            <p:cNvPicPr>
              <a:picLocks noChangeAspect="1" noChangeArrowheads="1"/>
            </p:cNvPicPr>
            <p:nvPr/>
          </p:nvPicPr>
          <p:blipFill>
            <a:blip r:embed="rId3">
              <a:extLst>
                <a:ext uri="{28A0092B-C50C-407E-A947-70E740481C1C}">
                  <a14:useLocalDpi xmlns:a14="http://schemas.microsoft.com/office/drawing/2010/main" val="0"/>
                </a:ext>
              </a:extLst>
            </a:blip>
            <a:srcRect l="76968" t="6964" r="8195" b="85220"/>
            <a:stretch>
              <a:fillRect/>
            </a:stretch>
          </p:blipFill>
          <p:spPr bwMode="auto">
            <a:xfrm>
              <a:off x="4514979" y="6118535"/>
              <a:ext cx="806450" cy="552450"/>
            </a:xfrm>
            <a:prstGeom prst="rect">
              <a:avLst/>
            </a:prstGeom>
            <a:noFill/>
            <a:extLst>
              <a:ext uri="{909E8E84-426E-40DD-AFC4-6F175D3DCCD1}">
                <a14:hiddenFill xmlns:a14="http://schemas.microsoft.com/office/drawing/2010/main">
                  <a:solidFill>
                    <a:srgbClr val="FFFFFF"/>
                  </a:solidFill>
                </a14:hiddenFill>
              </a:ext>
            </a:extLst>
          </p:spPr>
        </p:pic>
        <p:pic>
          <p:nvPicPr>
            <p:cNvPr id="17" name="0 Imagen"/>
            <p:cNvPicPr>
              <a:picLocks noChangeAspect="1" noChangeArrowheads="1"/>
            </p:cNvPicPr>
            <p:nvPr/>
          </p:nvPicPr>
          <p:blipFill rotWithShape="1">
            <a:blip r:embed="rId4">
              <a:extLst>
                <a:ext uri="{28A0092B-C50C-407E-A947-70E740481C1C}">
                  <a14:useLocalDpi xmlns:a14="http://schemas.microsoft.com/office/drawing/2010/main" val="0"/>
                </a:ext>
              </a:extLst>
            </a:blip>
            <a:srcRect r="8257"/>
            <a:stretch/>
          </p:blipFill>
          <p:spPr bwMode="auto">
            <a:xfrm>
              <a:off x="455187" y="6132823"/>
              <a:ext cx="2012780" cy="523875"/>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n 5" descr="Descripción: Fondo Proequidad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06277" y="6189973"/>
              <a:ext cx="1485900" cy="4095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Maru Nva\Documents\CIVICA\LOGOS, ICONOS Y VIÑETAS\ANCIFEM\logo ancifem.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63473" y="6169572"/>
              <a:ext cx="1656000" cy="450377"/>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2 Marcador de texto"/>
          <p:cNvSpPr txBox="1">
            <a:spLocks/>
          </p:cNvSpPr>
          <p:nvPr/>
        </p:nvSpPr>
        <p:spPr>
          <a:xfrm>
            <a:off x="580642" y="908720"/>
            <a:ext cx="7879790" cy="4752528"/>
          </a:xfrm>
          <a:prstGeom prst="rect">
            <a:avLst/>
          </a:prstGeom>
        </p:spPr>
        <p:txBody>
          <a:bodyPr>
            <a:normAutofit/>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marL="68580" indent="0" algn="ctr">
              <a:buNone/>
            </a:pPr>
            <a:endParaRPr lang="es-MX" sz="3200" b="1" dirty="0" smtClean="0">
              <a:solidFill>
                <a:schemeClr val="accent1"/>
              </a:solidFill>
            </a:endParaRPr>
          </a:p>
          <a:p>
            <a:pPr marL="68580" indent="0" algn="ctr">
              <a:buNone/>
            </a:pPr>
            <a:endParaRPr lang="es-MX" sz="3200" dirty="0"/>
          </a:p>
          <a:p>
            <a:pPr marL="68580" lvl="0" indent="0" algn="ctr">
              <a:buNone/>
            </a:pPr>
            <a:r>
              <a:rPr lang="es-MX" sz="2800" b="1" dirty="0" smtClean="0">
                <a:solidFill>
                  <a:schemeClr val="accent1"/>
                </a:solidFill>
              </a:rPr>
              <a:t>Presupuesto sensible al género</a:t>
            </a:r>
          </a:p>
          <a:p>
            <a:pPr marL="68580" lvl="0" indent="0" algn="ctr">
              <a:buNone/>
            </a:pPr>
            <a:endParaRPr lang="es-MX" sz="2800" b="1" dirty="0">
              <a:solidFill>
                <a:schemeClr val="accent1"/>
              </a:solidFill>
            </a:endParaRPr>
          </a:p>
          <a:p>
            <a:pPr marL="68580" lvl="0" indent="0" algn="ctr">
              <a:buNone/>
            </a:pPr>
            <a:endParaRPr lang="es-MX" sz="2800" b="1" dirty="0" smtClean="0">
              <a:solidFill>
                <a:schemeClr val="accent1"/>
              </a:solidFill>
            </a:endParaRPr>
          </a:p>
          <a:p>
            <a:pPr marL="68580" lvl="0" indent="0" algn="ctr">
              <a:buNone/>
            </a:pPr>
            <a:endParaRPr lang="es-MX" sz="2800" b="1" dirty="0">
              <a:solidFill>
                <a:schemeClr val="accent1"/>
              </a:solidFill>
            </a:endParaRPr>
          </a:p>
          <a:p>
            <a:pPr marL="68580" lvl="0" indent="0" algn="ctr">
              <a:buNone/>
            </a:pPr>
            <a:endParaRPr lang="es-MX" sz="2800" b="1" dirty="0" smtClean="0">
              <a:solidFill>
                <a:schemeClr val="accent1"/>
              </a:solidFill>
            </a:endParaRPr>
          </a:p>
          <a:p>
            <a:pPr marL="68580" lvl="0" indent="0" algn="ctr">
              <a:buNone/>
            </a:pPr>
            <a:r>
              <a:rPr lang="es-MX" sz="2800" b="1" dirty="0" smtClean="0">
                <a:solidFill>
                  <a:schemeClr val="accent3"/>
                </a:solidFill>
              </a:rPr>
              <a:t>Etiquetar recursos</a:t>
            </a:r>
            <a:endParaRPr lang="es-MX" sz="3200" b="1" dirty="0" smtClean="0">
              <a:solidFill>
                <a:schemeClr val="accent3"/>
              </a:solidFill>
            </a:endParaRPr>
          </a:p>
          <a:p>
            <a:pPr marL="68580" indent="0" algn="ctr">
              <a:buNone/>
            </a:pPr>
            <a:endParaRPr lang="es-MX" sz="3200" dirty="0" smtClean="0"/>
          </a:p>
        </p:txBody>
      </p:sp>
      <p:sp>
        <p:nvSpPr>
          <p:cNvPr id="2" name="1 Distinto de"/>
          <p:cNvSpPr/>
          <p:nvPr/>
        </p:nvSpPr>
        <p:spPr>
          <a:xfrm>
            <a:off x="2737897" y="2780928"/>
            <a:ext cx="3202255" cy="1656184"/>
          </a:xfrm>
          <a:prstGeom prst="mathNotEqual">
            <a:avLst>
              <a:gd name="adj1" fmla="val 23520"/>
              <a:gd name="adj2" fmla="val 6600000"/>
              <a:gd name="adj3" fmla="val 2743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Tree>
    <p:extLst>
      <p:ext uri="{BB962C8B-B14F-4D97-AF65-F5344CB8AC3E}">
        <p14:creationId xmlns:p14="http://schemas.microsoft.com/office/powerpoint/2010/main" val="425758921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Marcador de contenido"/>
          <p:cNvGraphicFramePr>
            <a:graphicFrameLocks noGrp="1"/>
          </p:cNvGraphicFramePr>
          <p:nvPr>
            <p:ph idx="1"/>
            <p:extLst>
              <p:ext uri="{D42A27DB-BD31-4B8C-83A1-F6EECF244321}">
                <p14:modId xmlns:p14="http://schemas.microsoft.com/office/powerpoint/2010/main" val="1078253620"/>
              </p:ext>
            </p:extLst>
          </p:nvPr>
        </p:nvGraphicFramePr>
        <p:xfrm>
          <a:off x="1146175" y="857250"/>
          <a:ext cx="3090863" cy="51498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Título"/>
          <p:cNvSpPr>
            <a:spLocks noGrp="1"/>
          </p:cNvSpPr>
          <p:nvPr>
            <p:ph type="title"/>
          </p:nvPr>
        </p:nvSpPr>
        <p:spPr/>
        <p:txBody>
          <a:bodyPr/>
          <a:lstStyle/>
          <a:p>
            <a:r>
              <a:rPr lang="es-MX" dirty="0" smtClean="0"/>
              <a:t>Etiquetar Presupuestos es:</a:t>
            </a:r>
            <a:endParaRPr lang="es-MX" dirty="0"/>
          </a:p>
        </p:txBody>
      </p:sp>
      <p:sp>
        <p:nvSpPr>
          <p:cNvPr id="4" name="3 Marcador de texto"/>
          <p:cNvSpPr>
            <a:spLocks noGrp="1"/>
          </p:cNvSpPr>
          <p:nvPr>
            <p:ph type="body" sz="half" idx="2"/>
          </p:nvPr>
        </p:nvSpPr>
        <p:spPr/>
        <p:txBody>
          <a:bodyPr/>
          <a:lstStyle/>
          <a:p>
            <a:endParaRPr lang="es-MX"/>
          </a:p>
        </p:txBody>
      </p:sp>
    </p:spTree>
    <p:extLst>
      <p:ext uri="{BB962C8B-B14F-4D97-AF65-F5344CB8AC3E}">
        <p14:creationId xmlns:p14="http://schemas.microsoft.com/office/powerpoint/2010/main" val="69459722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1 Título"/>
          <p:cNvSpPr txBox="1">
            <a:spLocks/>
          </p:cNvSpPr>
          <p:nvPr/>
        </p:nvSpPr>
        <p:spPr>
          <a:xfrm>
            <a:off x="4724524" y="-114300"/>
            <a:ext cx="7024744" cy="1143000"/>
          </a:xfrm>
          <a:prstGeom prst="rect">
            <a:avLst/>
          </a:prstGeom>
        </p:spPr>
        <p:txBody>
          <a:bodyPr>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MX" sz="2100" b="1" dirty="0" smtClean="0"/>
              <a:t>Marco legal de los </a:t>
            </a:r>
          </a:p>
          <a:p>
            <a:r>
              <a:rPr lang="es-MX" sz="2100" b="1" dirty="0" smtClean="0"/>
              <a:t>Presupuestos con PG</a:t>
            </a:r>
            <a:br>
              <a:rPr lang="es-MX" sz="2100" b="1" dirty="0" smtClean="0"/>
            </a:br>
            <a:endParaRPr lang="es-MX" sz="2100" b="1" dirty="0"/>
          </a:p>
        </p:txBody>
      </p:sp>
      <p:graphicFrame>
        <p:nvGraphicFramePr>
          <p:cNvPr id="12" name="3 Marcador de contenido"/>
          <p:cNvGraphicFramePr>
            <a:graphicFrameLocks/>
          </p:cNvGraphicFramePr>
          <p:nvPr>
            <p:extLst>
              <p:ext uri="{D42A27DB-BD31-4B8C-83A1-F6EECF244321}">
                <p14:modId xmlns:p14="http://schemas.microsoft.com/office/powerpoint/2010/main" val="122165810"/>
              </p:ext>
            </p:extLst>
          </p:nvPr>
        </p:nvGraphicFramePr>
        <p:xfrm>
          <a:off x="576386" y="735112"/>
          <a:ext cx="7927210" cy="54244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3" name="12 Grupo"/>
          <p:cNvGrpSpPr/>
          <p:nvPr/>
        </p:nvGrpSpPr>
        <p:grpSpPr>
          <a:xfrm>
            <a:off x="178953" y="6208402"/>
            <a:ext cx="8820472" cy="748990"/>
            <a:chOff x="178953" y="6021288"/>
            <a:chExt cx="8820472" cy="748990"/>
          </a:xfrm>
        </p:grpSpPr>
        <p:sp>
          <p:nvSpPr>
            <p:cNvPr id="14" name="13 Rectángulo"/>
            <p:cNvSpPr/>
            <p:nvPr/>
          </p:nvSpPr>
          <p:spPr>
            <a:xfrm>
              <a:off x="178953" y="6021288"/>
              <a:ext cx="8820472" cy="748990"/>
            </a:xfrm>
            <a:prstGeom prst="rect">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5" name="Imagen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16935" y="6109010"/>
              <a:ext cx="1493837" cy="571500"/>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n 7" descr="Hoja membretada 2014"/>
            <p:cNvPicPr>
              <a:picLocks noChangeAspect="1" noChangeArrowheads="1"/>
            </p:cNvPicPr>
            <p:nvPr/>
          </p:nvPicPr>
          <p:blipFill>
            <a:blip r:embed="rId8">
              <a:extLst>
                <a:ext uri="{28A0092B-C50C-407E-A947-70E740481C1C}">
                  <a14:useLocalDpi xmlns:a14="http://schemas.microsoft.com/office/drawing/2010/main" val="0"/>
                </a:ext>
              </a:extLst>
            </a:blip>
            <a:srcRect l="76968" t="6964" r="8195" b="85220"/>
            <a:stretch>
              <a:fillRect/>
            </a:stretch>
          </p:blipFill>
          <p:spPr bwMode="auto">
            <a:xfrm>
              <a:off x="4514979" y="6118535"/>
              <a:ext cx="806450" cy="552450"/>
            </a:xfrm>
            <a:prstGeom prst="rect">
              <a:avLst/>
            </a:prstGeom>
            <a:noFill/>
            <a:extLst>
              <a:ext uri="{909E8E84-426E-40DD-AFC4-6F175D3DCCD1}">
                <a14:hiddenFill xmlns:a14="http://schemas.microsoft.com/office/drawing/2010/main">
                  <a:solidFill>
                    <a:srgbClr val="FFFFFF"/>
                  </a:solidFill>
                </a14:hiddenFill>
              </a:ext>
            </a:extLst>
          </p:spPr>
        </p:pic>
        <p:pic>
          <p:nvPicPr>
            <p:cNvPr id="17" name="0 Imagen"/>
            <p:cNvPicPr>
              <a:picLocks noChangeAspect="1" noChangeArrowheads="1"/>
            </p:cNvPicPr>
            <p:nvPr/>
          </p:nvPicPr>
          <p:blipFill rotWithShape="1">
            <a:blip r:embed="rId9">
              <a:extLst>
                <a:ext uri="{28A0092B-C50C-407E-A947-70E740481C1C}">
                  <a14:useLocalDpi xmlns:a14="http://schemas.microsoft.com/office/drawing/2010/main" val="0"/>
                </a:ext>
              </a:extLst>
            </a:blip>
            <a:srcRect r="8257"/>
            <a:stretch/>
          </p:blipFill>
          <p:spPr bwMode="auto">
            <a:xfrm>
              <a:off x="455187" y="6132823"/>
              <a:ext cx="2012780" cy="523875"/>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n 5" descr="Descripción: Fondo Proequidad Logo"/>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206277" y="6189973"/>
              <a:ext cx="1485900" cy="4095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Maru Nva\Documents\CIVICA\LOGOS, ICONOS Y VIÑETAS\ANCIFEM\logo ancifem.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663473" y="6169572"/>
              <a:ext cx="1656000" cy="45037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8069250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1 Título"/>
          <p:cNvSpPr txBox="1">
            <a:spLocks/>
          </p:cNvSpPr>
          <p:nvPr/>
        </p:nvSpPr>
        <p:spPr>
          <a:xfrm>
            <a:off x="4724524" y="-114300"/>
            <a:ext cx="7024744" cy="1143000"/>
          </a:xfrm>
          <a:prstGeom prst="rect">
            <a:avLst/>
          </a:prstGeom>
        </p:spPr>
        <p:txBody>
          <a:bodyPr>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MX" sz="2100" b="1" dirty="0" smtClean="0"/>
              <a:t>Marco legal de los </a:t>
            </a:r>
          </a:p>
          <a:p>
            <a:r>
              <a:rPr lang="es-MX" sz="2100" b="1" dirty="0" smtClean="0"/>
              <a:t>Presupuestos con PG</a:t>
            </a:r>
            <a:br>
              <a:rPr lang="es-MX" sz="2100" b="1" dirty="0" smtClean="0"/>
            </a:br>
            <a:endParaRPr lang="es-MX" sz="2100" b="1" dirty="0"/>
          </a:p>
        </p:txBody>
      </p:sp>
      <p:graphicFrame>
        <p:nvGraphicFramePr>
          <p:cNvPr id="12" name="3 Marcador de contenido"/>
          <p:cNvGraphicFramePr>
            <a:graphicFrameLocks/>
          </p:cNvGraphicFramePr>
          <p:nvPr>
            <p:extLst>
              <p:ext uri="{D42A27DB-BD31-4B8C-83A1-F6EECF244321}">
                <p14:modId xmlns:p14="http://schemas.microsoft.com/office/powerpoint/2010/main" val="515287222"/>
              </p:ext>
            </p:extLst>
          </p:nvPr>
        </p:nvGraphicFramePr>
        <p:xfrm>
          <a:off x="576386" y="735112"/>
          <a:ext cx="7927210" cy="54244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3" name="12 Grupo"/>
          <p:cNvGrpSpPr/>
          <p:nvPr/>
        </p:nvGrpSpPr>
        <p:grpSpPr>
          <a:xfrm>
            <a:off x="178953" y="6208402"/>
            <a:ext cx="8820472" cy="748990"/>
            <a:chOff x="178953" y="6021288"/>
            <a:chExt cx="8820472" cy="748990"/>
          </a:xfrm>
        </p:grpSpPr>
        <p:sp>
          <p:nvSpPr>
            <p:cNvPr id="14" name="13 Rectángulo"/>
            <p:cNvSpPr/>
            <p:nvPr/>
          </p:nvSpPr>
          <p:spPr>
            <a:xfrm>
              <a:off x="178953" y="6021288"/>
              <a:ext cx="8820472" cy="748990"/>
            </a:xfrm>
            <a:prstGeom prst="rect">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5" name="Imagen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16935" y="6109010"/>
              <a:ext cx="1493837" cy="571500"/>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n 7" descr="Hoja membretada 2014"/>
            <p:cNvPicPr>
              <a:picLocks noChangeAspect="1" noChangeArrowheads="1"/>
            </p:cNvPicPr>
            <p:nvPr/>
          </p:nvPicPr>
          <p:blipFill>
            <a:blip r:embed="rId8">
              <a:extLst>
                <a:ext uri="{28A0092B-C50C-407E-A947-70E740481C1C}">
                  <a14:useLocalDpi xmlns:a14="http://schemas.microsoft.com/office/drawing/2010/main" val="0"/>
                </a:ext>
              </a:extLst>
            </a:blip>
            <a:srcRect l="76968" t="6964" r="8195" b="85220"/>
            <a:stretch>
              <a:fillRect/>
            </a:stretch>
          </p:blipFill>
          <p:spPr bwMode="auto">
            <a:xfrm>
              <a:off x="4514979" y="6118535"/>
              <a:ext cx="806450" cy="552450"/>
            </a:xfrm>
            <a:prstGeom prst="rect">
              <a:avLst/>
            </a:prstGeom>
            <a:noFill/>
            <a:extLst>
              <a:ext uri="{909E8E84-426E-40DD-AFC4-6F175D3DCCD1}">
                <a14:hiddenFill xmlns:a14="http://schemas.microsoft.com/office/drawing/2010/main">
                  <a:solidFill>
                    <a:srgbClr val="FFFFFF"/>
                  </a:solidFill>
                </a14:hiddenFill>
              </a:ext>
            </a:extLst>
          </p:spPr>
        </p:pic>
        <p:pic>
          <p:nvPicPr>
            <p:cNvPr id="17" name="0 Imagen"/>
            <p:cNvPicPr>
              <a:picLocks noChangeAspect="1" noChangeArrowheads="1"/>
            </p:cNvPicPr>
            <p:nvPr/>
          </p:nvPicPr>
          <p:blipFill rotWithShape="1">
            <a:blip r:embed="rId9">
              <a:extLst>
                <a:ext uri="{28A0092B-C50C-407E-A947-70E740481C1C}">
                  <a14:useLocalDpi xmlns:a14="http://schemas.microsoft.com/office/drawing/2010/main" val="0"/>
                </a:ext>
              </a:extLst>
            </a:blip>
            <a:srcRect r="8257"/>
            <a:stretch/>
          </p:blipFill>
          <p:spPr bwMode="auto">
            <a:xfrm>
              <a:off x="455187" y="6132823"/>
              <a:ext cx="2012780" cy="523875"/>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n 5" descr="Descripción: Fondo Proequidad Logo"/>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206277" y="6189973"/>
              <a:ext cx="1485900" cy="4095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Maru Nva\Documents\CIVICA\LOGOS, ICONOS Y VIÑETAS\ANCIFEM\logo ancifem.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663473" y="6169572"/>
              <a:ext cx="1656000" cy="45037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172290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MX" dirty="0" smtClean="0"/>
              <a:t>“Tormenta de ideas”</a:t>
            </a:r>
            <a:endParaRPr lang="es-MX" dirty="0"/>
          </a:p>
        </p:txBody>
      </p:sp>
      <p:sp>
        <p:nvSpPr>
          <p:cNvPr id="3" name="2 Marcador de texto"/>
          <p:cNvSpPr>
            <a:spLocks noGrp="1"/>
          </p:cNvSpPr>
          <p:nvPr>
            <p:ph type="body" idx="1"/>
          </p:nvPr>
        </p:nvSpPr>
        <p:spPr/>
        <p:txBody>
          <a:bodyPr>
            <a:normAutofit/>
          </a:bodyPr>
          <a:lstStyle/>
          <a:p>
            <a:pPr algn="ctr"/>
            <a:r>
              <a:rPr lang="es-MX" sz="3200" dirty="0" smtClean="0"/>
              <a:t>¿Cuáles son tus expectativas sobre la Escuela de incidencia?</a:t>
            </a:r>
          </a:p>
        </p:txBody>
      </p:sp>
      <p:grpSp>
        <p:nvGrpSpPr>
          <p:cNvPr id="4" name="3 Grupo"/>
          <p:cNvGrpSpPr/>
          <p:nvPr/>
        </p:nvGrpSpPr>
        <p:grpSpPr>
          <a:xfrm>
            <a:off x="178953" y="6021288"/>
            <a:ext cx="8820472" cy="748990"/>
            <a:chOff x="178953" y="6021288"/>
            <a:chExt cx="8820472" cy="748990"/>
          </a:xfrm>
        </p:grpSpPr>
        <p:sp>
          <p:nvSpPr>
            <p:cNvPr id="5" name="4 Rectángulo"/>
            <p:cNvSpPr/>
            <p:nvPr/>
          </p:nvSpPr>
          <p:spPr>
            <a:xfrm>
              <a:off x="178953" y="6021288"/>
              <a:ext cx="8820472" cy="748990"/>
            </a:xfrm>
            <a:prstGeom prst="rect">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Imagen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16935" y="6109010"/>
              <a:ext cx="1493837" cy="571500"/>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7" descr="Hoja membretada 2014"/>
            <p:cNvPicPr>
              <a:picLocks noChangeAspect="1" noChangeArrowheads="1"/>
            </p:cNvPicPr>
            <p:nvPr/>
          </p:nvPicPr>
          <p:blipFill>
            <a:blip r:embed="rId3">
              <a:extLst>
                <a:ext uri="{28A0092B-C50C-407E-A947-70E740481C1C}">
                  <a14:useLocalDpi xmlns:a14="http://schemas.microsoft.com/office/drawing/2010/main" val="0"/>
                </a:ext>
              </a:extLst>
            </a:blip>
            <a:srcRect l="76968" t="6964" r="8195" b="85220"/>
            <a:stretch>
              <a:fillRect/>
            </a:stretch>
          </p:blipFill>
          <p:spPr bwMode="auto">
            <a:xfrm>
              <a:off x="4514979" y="6118535"/>
              <a:ext cx="806450" cy="552450"/>
            </a:xfrm>
            <a:prstGeom prst="rect">
              <a:avLst/>
            </a:prstGeom>
            <a:noFill/>
            <a:extLst>
              <a:ext uri="{909E8E84-426E-40DD-AFC4-6F175D3DCCD1}">
                <a14:hiddenFill xmlns:a14="http://schemas.microsoft.com/office/drawing/2010/main">
                  <a:solidFill>
                    <a:srgbClr val="FFFFFF"/>
                  </a:solidFill>
                </a14:hiddenFill>
              </a:ext>
            </a:extLst>
          </p:spPr>
        </p:pic>
        <p:pic>
          <p:nvPicPr>
            <p:cNvPr id="8" name="0 Imagen"/>
            <p:cNvPicPr>
              <a:picLocks noChangeAspect="1" noChangeArrowheads="1"/>
            </p:cNvPicPr>
            <p:nvPr/>
          </p:nvPicPr>
          <p:blipFill rotWithShape="1">
            <a:blip r:embed="rId4">
              <a:extLst>
                <a:ext uri="{28A0092B-C50C-407E-A947-70E740481C1C}">
                  <a14:useLocalDpi xmlns:a14="http://schemas.microsoft.com/office/drawing/2010/main" val="0"/>
                </a:ext>
              </a:extLst>
            </a:blip>
            <a:srcRect r="8257"/>
            <a:stretch/>
          </p:blipFill>
          <p:spPr bwMode="auto">
            <a:xfrm>
              <a:off x="455187" y="6132823"/>
              <a:ext cx="2012780" cy="523875"/>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5" descr="Descripción: Fondo Proequidad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06277" y="6189973"/>
              <a:ext cx="1485900" cy="4095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Maru Nva\Documents\CIVICA\LOGOS, ICONOS Y VIÑETAS\ANCIFEM\logo ancifem.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63473" y="6169572"/>
              <a:ext cx="1656000" cy="45037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8846012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1 Título"/>
          <p:cNvSpPr txBox="1">
            <a:spLocks/>
          </p:cNvSpPr>
          <p:nvPr/>
        </p:nvSpPr>
        <p:spPr>
          <a:xfrm>
            <a:off x="4724524" y="-114300"/>
            <a:ext cx="7024744" cy="1143000"/>
          </a:xfrm>
          <a:prstGeom prst="rect">
            <a:avLst/>
          </a:prstGeom>
        </p:spPr>
        <p:txBody>
          <a:bodyPr>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MX" sz="2100" b="1" dirty="0" smtClean="0"/>
              <a:t>Marco legal de los </a:t>
            </a:r>
          </a:p>
          <a:p>
            <a:r>
              <a:rPr lang="es-MX" sz="2100" b="1" dirty="0" smtClean="0"/>
              <a:t>Presupuestos con PG</a:t>
            </a:r>
            <a:br>
              <a:rPr lang="es-MX" sz="2100" b="1" dirty="0" smtClean="0"/>
            </a:br>
            <a:endParaRPr lang="es-MX" sz="2100" b="1" dirty="0"/>
          </a:p>
        </p:txBody>
      </p:sp>
      <p:graphicFrame>
        <p:nvGraphicFramePr>
          <p:cNvPr id="12" name="3 Marcador de contenido"/>
          <p:cNvGraphicFramePr>
            <a:graphicFrameLocks/>
          </p:cNvGraphicFramePr>
          <p:nvPr>
            <p:extLst>
              <p:ext uri="{D42A27DB-BD31-4B8C-83A1-F6EECF244321}">
                <p14:modId xmlns:p14="http://schemas.microsoft.com/office/powerpoint/2010/main" val="3716270229"/>
              </p:ext>
            </p:extLst>
          </p:nvPr>
        </p:nvGraphicFramePr>
        <p:xfrm>
          <a:off x="576386" y="735112"/>
          <a:ext cx="7927210" cy="54244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3" name="12 Grupo"/>
          <p:cNvGrpSpPr/>
          <p:nvPr/>
        </p:nvGrpSpPr>
        <p:grpSpPr>
          <a:xfrm>
            <a:off x="178953" y="6208402"/>
            <a:ext cx="8820472" cy="748990"/>
            <a:chOff x="178953" y="6021288"/>
            <a:chExt cx="8820472" cy="748990"/>
          </a:xfrm>
        </p:grpSpPr>
        <p:sp>
          <p:nvSpPr>
            <p:cNvPr id="14" name="13 Rectángulo"/>
            <p:cNvSpPr/>
            <p:nvPr/>
          </p:nvSpPr>
          <p:spPr>
            <a:xfrm>
              <a:off x="178953" y="6021288"/>
              <a:ext cx="8820472" cy="748990"/>
            </a:xfrm>
            <a:prstGeom prst="rect">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5" name="Imagen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16935" y="6109010"/>
              <a:ext cx="1493837" cy="571500"/>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n 7" descr="Hoja membretada 2014"/>
            <p:cNvPicPr>
              <a:picLocks noChangeAspect="1" noChangeArrowheads="1"/>
            </p:cNvPicPr>
            <p:nvPr/>
          </p:nvPicPr>
          <p:blipFill>
            <a:blip r:embed="rId8">
              <a:extLst>
                <a:ext uri="{28A0092B-C50C-407E-A947-70E740481C1C}">
                  <a14:useLocalDpi xmlns:a14="http://schemas.microsoft.com/office/drawing/2010/main" val="0"/>
                </a:ext>
              </a:extLst>
            </a:blip>
            <a:srcRect l="76968" t="6964" r="8195" b="85220"/>
            <a:stretch>
              <a:fillRect/>
            </a:stretch>
          </p:blipFill>
          <p:spPr bwMode="auto">
            <a:xfrm>
              <a:off x="4514979" y="6118535"/>
              <a:ext cx="806450" cy="552450"/>
            </a:xfrm>
            <a:prstGeom prst="rect">
              <a:avLst/>
            </a:prstGeom>
            <a:noFill/>
            <a:extLst>
              <a:ext uri="{909E8E84-426E-40DD-AFC4-6F175D3DCCD1}">
                <a14:hiddenFill xmlns:a14="http://schemas.microsoft.com/office/drawing/2010/main">
                  <a:solidFill>
                    <a:srgbClr val="FFFFFF"/>
                  </a:solidFill>
                </a14:hiddenFill>
              </a:ext>
            </a:extLst>
          </p:spPr>
        </p:pic>
        <p:pic>
          <p:nvPicPr>
            <p:cNvPr id="17" name="0 Imagen"/>
            <p:cNvPicPr>
              <a:picLocks noChangeAspect="1" noChangeArrowheads="1"/>
            </p:cNvPicPr>
            <p:nvPr/>
          </p:nvPicPr>
          <p:blipFill rotWithShape="1">
            <a:blip r:embed="rId9">
              <a:extLst>
                <a:ext uri="{28A0092B-C50C-407E-A947-70E740481C1C}">
                  <a14:useLocalDpi xmlns:a14="http://schemas.microsoft.com/office/drawing/2010/main" val="0"/>
                </a:ext>
              </a:extLst>
            </a:blip>
            <a:srcRect r="8257"/>
            <a:stretch/>
          </p:blipFill>
          <p:spPr bwMode="auto">
            <a:xfrm>
              <a:off x="455187" y="6132823"/>
              <a:ext cx="2012780" cy="523875"/>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n 5" descr="Descripción: Fondo Proequidad Logo"/>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206277" y="6189973"/>
              <a:ext cx="1485900" cy="4095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Maru Nva\Documents\CIVICA\LOGOS, ICONOS Y VIÑETAS\ANCIFEM\logo ancifem.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663473" y="6169572"/>
              <a:ext cx="1656000" cy="45037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611085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1 Título"/>
          <p:cNvSpPr txBox="1">
            <a:spLocks/>
          </p:cNvSpPr>
          <p:nvPr/>
        </p:nvSpPr>
        <p:spPr>
          <a:xfrm>
            <a:off x="4724524" y="-114300"/>
            <a:ext cx="7024744" cy="1143000"/>
          </a:xfrm>
          <a:prstGeom prst="rect">
            <a:avLst/>
          </a:prstGeom>
        </p:spPr>
        <p:txBody>
          <a:bodyPr>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MX" sz="2100" b="1" dirty="0" smtClean="0"/>
              <a:t>Marco legal de los </a:t>
            </a:r>
          </a:p>
          <a:p>
            <a:r>
              <a:rPr lang="es-MX" sz="2100" b="1" dirty="0" smtClean="0"/>
              <a:t>Presupuestos con PG</a:t>
            </a:r>
            <a:br>
              <a:rPr lang="es-MX" sz="2100" b="1" dirty="0" smtClean="0"/>
            </a:br>
            <a:endParaRPr lang="es-MX" sz="2100" b="1" dirty="0"/>
          </a:p>
        </p:txBody>
      </p:sp>
      <p:graphicFrame>
        <p:nvGraphicFramePr>
          <p:cNvPr id="12" name="3 Marcador de contenido"/>
          <p:cNvGraphicFramePr>
            <a:graphicFrameLocks/>
          </p:cNvGraphicFramePr>
          <p:nvPr>
            <p:extLst>
              <p:ext uri="{D42A27DB-BD31-4B8C-83A1-F6EECF244321}">
                <p14:modId xmlns:p14="http://schemas.microsoft.com/office/powerpoint/2010/main" val="4055620790"/>
              </p:ext>
            </p:extLst>
          </p:nvPr>
        </p:nvGraphicFramePr>
        <p:xfrm>
          <a:off x="576386" y="735112"/>
          <a:ext cx="7927210" cy="54244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3" name="12 Grupo"/>
          <p:cNvGrpSpPr/>
          <p:nvPr/>
        </p:nvGrpSpPr>
        <p:grpSpPr>
          <a:xfrm>
            <a:off x="178953" y="6208402"/>
            <a:ext cx="8820472" cy="748990"/>
            <a:chOff x="178953" y="6021288"/>
            <a:chExt cx="8820472" cy="748990"/>
          </a:xfrm>
        </p:grpSpPr>
        <p:sp>
          <p:nvSpPr>
            <p:cNvPr id="14" name="13 Rectángulo"/>
            <p:cNvSpPr/>
            <p:nvPr/>
          </p:nvSpPr>
          <p:spPr>
            <a:xfrm>
              <a:off x="178953" y="6021288"/>
              <a:ext cx="8820472" cy="748990"/>
            </a:xfrm>
            <a:prstGeom prst="rect">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5" name="Imagen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16935" y="6109010"/>
              <a:ext cx="1493837" cy="571500"/>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n 7" descr="Hoja membretada 2014"/>
            <p:cNvPicPr>
              <a:picLocks noChangeAspect="1" noChangeArrowheads="1"/>
            </p:cNvPicPr>
            <p:nvPr/>
          </p:nvPicPr>
          <p:blipFill>
            <a:blip r:embed="rId8">
              <a:extLst>
                <a:ext uri="{28A0092B-C50C-407E-A947-70E740481C1C}">
                  <a14:useLocalDpi xmlns:a14="http://schemas.microsoft.com/office/drawing/2010/main" val="0"/>
                </a:ext>
              </a:extLst>
            </a:blip>
            <a:srcRect l="76968" t="6964" r="8195" b="85220"/>
            <a:stretch>
              <a:fillRect/>
            </a:stretch>
          </p:blipFill>
          <p:spPr bwMode="auto">
            <a:xfrm>
              <a:off x="4514979" y="6118535"/>
              <a:ext cx="806450" cy="552450"/>
            </a:xfrm>
            <a:prstGeom prst="rect">
              <a:avLst/>
            </a:prstGeom>
            <a:noFill/>
            <a:extLst>
              <a:ext uri="{909E8E84-426E-40DD-AFC4-6F175D3DCCD1}">
                <a14:hiddenFill xmlns:a14="http://schemas.microsoft.com/office/drawing/2010/main">
                  <a:solidFill>
                    <a:srgbClr val="FFFFFF"/>
                  </a:solidFill>
                </a14:hiddenFill>
              </a:ext>
            </a:extLst>
          </p:spPr>
        </p:pic>
        <p:pic>
          <p:nvPicPr>
            <p:cNvPr id="17" name="0 Imagen"/>
            <p:cNvPicPr>
              <a:picLocks noChangeAspect="1" noChangeArrowheads="1"/>
            </p:cNvPicPr>
            <p:nvPr/>
          </p:nvPicPr>
          <p:blipFill rotWithShape="1">
            <a:blip r:embed="rId9">
              <a:extLst>
                <a:ext uri="{28A0092B-C50C-407E-A947-70E740481C1C}">
                  <a14:useLocalDpi xmlns:a14="http://schemas.microsoft.com/office/drawing/2010/main" val="0"/>
                </a:ext>
              </a:extLst>
            </a:blip>
            <a:srcRect r="8257"/>
            <a:stretch/>
          </p:blipFill>
          <p:spPr bwMode="auto">
            <a:xfrm>
              <a:off x="455187" y="6132823"/>
              <a:ext cx="2012780" cy="523875"/>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n 5" descr="Descripción: Fondo Proequidad Logo"/>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206277" y="6189973"/>
              <a:ext cx="1485900" cy="4095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Maru Nva\Documents\CIVICA\LOGOS, ICONOS Y VIÑETAS\ANCIFEM\logo ancifem.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663473" y="6169572"/>
              <a:ext cx="1656000" cy="45037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75694051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1 Título"/>
          <p:cNvSpPr txBox="1">
            <a:spLocks/>
          </p:cNvSpPr>
          <p:nvPr/>
        </p:nvSpPr>
        <p:spPr>
          <a:xfrm>
            <a:off x="4724524" y="-114300"/>
            <a:ext cx="7024744" cy="1143000"/>
          </a:xfrm>
          <a:prstGeom prst="rect">
            <a:avLst/>
          </a:prstGeom>
        </p:spPr>
        <p:txBody>
          <a:bodyPr>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MX" sz="2100" b="1" dirty="0" smtClean="0"/>
              <a:t>Transversalidad de los</a:t>
            </a:r>
          </a:p>
          <a:p>
            <a:r>
              <a:rPr lang="es-MX" sz="2100" b="1" dirty="0" smtClean="0"/>
              <a:t>Presupuestos con PG</a:t>
            </a:r>
            <a:br>
              <a:rPr lang="es-MX" sz="2100" b="1" dirty="0" smtClean="0"/>
            </a:br>
            <a:endParaRPr lang="es-MX" sz="2100" b="1" dirty="0"/>
          </a:p>
        </p:txBody>
      </p:sp>
      <p:grpSp>
        <p:nvGrpSpPr>
          <p:cNvPr id="13" name="12 Grupo"/>
          <p:cNvGrpSpPr/>
          <p:nvPr/>
        </p:nvGrpSpPr>
        <p:grpSpPr>
          <a:xfrm>
            <a:off x="178953" y="6208402"/>
            <a:ext cx="8820472" cy="748990"/>
            <a:chOff x="178953" y="6021288"/>
            <a:chExt cx="8820472" cy="748990"/>
          </a:xfrm>
        </p:grpSpPr>
        <p:sp>
          <p:nvSpPr>
            <p:cNvPr id="14" name="13 Rectángulo"/>
            <p:cNvSpPr/>
            <p:nvPr/>
          </p:nvSpPr>
          <p:spPr>
            <a:xfrm>
              <a:off x="178953" y="6021288"/>
              <a:ext cx="8820472" cy="748990"/>
            </a:xfrm>
            <a:prstGeom prst="rect">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5" name="Imagen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16935" y="6109010"/>
              <a:ext cx="1493837" cy="571500"/>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n 7" descr="Hoja membretada 2014"/>
            <p:cNvPicPr>
              <a:picLocks noChangeAspect="1" noChangeArrowheads="1"/>
            </p:cNvPicPr>
            <p:nvPr/>
          </p:nvPicPr>
          <p:blipFill>
            <a:blip r:embed="rId3">
              <a:extLst>
                <a:ext uri="{28A0092B-C50C-407E-A947-70E740481C1C}">
                  <a14:useLocalDpi xmlns:a14="http://schemas.microsoft.com/office/drawing/2010/main" val="0"/>
                </a:ext>
              </a:extLst>
            </a:blip>
            <a:srcRect l="76968" t="6964" r="8195" b="85220"/>
            <a:stretch>
              <a:fillRect/>
            </a:stretch>
          </p:blipFill>
          <p:spPr bwMode="auto">
            <a:xfrm>
              <a:off x="4514979" y="6118535"/>
              <a:ext cx="806450" cy="552450"/>
            </a:xfrm>
            <a:prstGeom prst="rect">
              <a:avLst/>
            </a:prstGeom>
            <a:noFill/>
            <a:extLst>
              <a:ext uri="{909E8E84-426E-40DD-AFC4-6F175D3DCCD1}">
                <a14:hiddenFill xmlns:a14="http://schemas.microsoft.com/office/drawing/2010/main">
                  <a:solidFill>
                    <a:srgbClr val="FFFFFF"/>
                  </a:solidFill>
                </a14:hiddenFill>
              </a:ext>
            </a:extLst>
          </p:spPr>
        </p:pic>
        <p:pic>
          <p:nvPicPr>
            <p:cNvPr id="17" name="0 Imagen"/>
            <p:cNvPicPr>
              <a:picLocks noChangeAspect="1" noChangeArrowheads="1"/>
            </p:cNvPicPr>
            <p:nvPr/>
          </p:nvPicPr>
          <p:blipFill rotWithShape="1">
            <a:blip r:embed="rId4">
              <a:extLst>
                <a:ext uri="{28A0092B-C50C-407E-A947-70E740481C1C}">
                  <a14:useLocalDpi xmlns:a14="http://schemas.microsoft.com/office/drawing/2010/main" val="0"/>
                </a:ext>
              </a:extLst>
            </a:blip>
            <a:srcRect r="8257"/>
            <a:stretch/>
          </p:blipFill>
          <p:spPr bwMode="auto">
            <a:xfrm>
              <a:off x="455187" y="6132823"/>
              <a:ext cx="2012780" cy="523875"/>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n 5" descr="Descripción: Fondo Proequidad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06277" y="6189973"/>
              <a:ext cx="1485900" cy="4095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Maru Nva\Documents\CIVICA\LOGOS, ICONOS Y VIÑETAS\ANCIFEM\logo ancifem.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63473" y="6169572"/>
              <a:ext cx="1656000" cy="450377"/>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2" name="1 Diagrama"/>
          <p:cNvGraphicFramePr/>
          <p:nvPr>
            <p:extLst>
              <p:ext uri="{D42A27DB-BD31-4B8C-83A1-F6EECF244321}">
                <p14:modId xmlns:p14="http://schemas.microsoft.com/office/powerpoint/2010/main" val="61026287"/>
              </p:ext>
            </p:extLst>
          </p:nvPr>
        </p:nvGraphicFramePr>
        <p:xfrm>
          <a:off x="611560" y="1028700"/>
          <a:ext cx="7858457" cy="481637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74182760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1 Título"/>
          <p:cNvSpPr txBox="1">
            <a:spLocks/>
          </p:cNvSpPr>
          <p:nvPr/>
        </p:nvSpPr>
        <p:spPr>
          <a:xfrm>
            <a:off x="4724524" y="-114300"/>
            <a:ext cx="7024744" cy="1143000"/>
          </a:xfrm>
          <a:prstGeom prst="rect">
            <a:avLst/>
          </a:prstGeom>
        </p:spPr>
        <p:txBody>
          <a:bodyPr>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MX" sz="2100" b="1" dirty="0" smtClean="0"/>
              <a:t>Transversalidad de los</a:t>
            </a:r>
          </a:p>
          <a:p>
            <a:r>
              <a:rPr lang="es-MX" sz="2100" b="1" dirty="0" smtClean="0"/>
              <a:t>Presupuestos con PG</a:t>
            </a:r>
            <a:br>
              <a:rPr lang="es-MX" sz="2100" b="1" dirty="0" smtClean="0"/>
            </a:br>
            <a:endParaRPr lang="es-MX" sz="2100" b="1" dirty="0"/>
          </a:p>
        </p:txBody>
      </p:sp>
      <p:grpSp>
        <p:nvGrpSpPr>
          <p:cNvPr id="13" name="12 Grupo"/>
          <p:cNvGrpSpPr/>
          <p:nvPr/>
        </p:nvGrpSpPr>
        <p:grpSpPr>
          <a:xfrm>
            <a:off x="178953" y="6208402"/>
            <a:ext cx="8820472" cy="748990"/>
            <a:chOff x="178953" y="6021288"/>
            <a:chExt cx="8820472" cy="748990"/>
          </a:xfrm>
        </p:grpSpPr>
        <p:sp>
          <p:nvSpPr>
            <p:cNvPr id="14" name="13 Rectángulo"/>
            <p:cNvSpPr/>
            <p:nvPr/>
          </p:nvSpPr>
          <p:spPr>
            <a:xfrm>
              <a:off x="178953" y="6021288"/>
              <a:ext cx="8820472" cy="748990"/>
            </a:xfrm>
            <a:prstGeom prst="rect">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5" name="Imagen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16935" y="6109010"/>
              <a:ext cx="1493837" cy="571500"/>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n 7" descr="Hoja membretada 2014"/>
            <p:cNvPicPr>
              <a:picLocks noChangeAspect="1" noChangeArrowheads="1"/>
            </p:cNvPicPr>
            <p:nvPr/>
          </p:nvPicPr>
          <p:blipFill>
            <a:blip r:embed="rId3">
              <a:extLst>
                <a:ext uri="{28A0092B-C50C-407E-A947-70E740481C1C}">
                  <a14:useLocalDpi xmlns:a14="http://schemas.microsoft.com/office/drawing/2010/main" val="0"/>
                </a:ext>
              </a:extLst>
            </a:blip>
            <a:srcRect l="76968" t="6964" r="8195" b="85220"/>
            <a:stretch>
              <a:fillRect/>
            </a:stretch>
          </p:blipFill>
          <p:spPr bwMode="auto">
            <a:xfrm>
              <a:off x="4514979" y="6118535"/>
              <a:ext cx="806450" cy="552450"/>
            </a:xfrm>
            <a:prstGeom prst="rect">
              <a:avLst/>
            </a:prstGeom>
            <a:noFill/>
            <a:extLst>
              <a:ext uri="{909E8E84-426E-40DD-AFC4-6F175D3DCCD1}">
                <a14:hiddenFill xmlns:a14="http://schemas.microsoft.com/office/drawing/2010/main">
                  <a:solidFill>
                    <a:srgbClr val="FFFFFF"/>
                  </a:solidFill>
                </a14:hiddenFill>
              </a:ext>
            </a:extLst>
          </p:spPr>
        </p:pic>
        <p:pic>
          <p:nvPicPr>
            <p:cNvPr id="17" name="0 Imagen"/>
            <p:cNvPicPr>
              <a:picLocks noChangeAspect="1" noChangeArrowheads="1"/>
            </p:cNvPicPr>
            <p:nvPr/>
          </p:nvPicPr>
          <p:blipFill rotWithShape="1">
            <a:blip r:embed="rId4">
              <a:extLst>
                <a:ext uri="{28A0092B-C50C-407E-A947-70E740481C1C}">
                  <a14:useLocalDpi xmlns:a14="http://schemas.microsoft.com/office/drawing/2010/main" val="0"/>
                </a:ext>
              </a:extLst>
            </a:blip>
            <a:srcRect r="8257"/>
            <a:stretch/>
          </p:blipFill>
          <p:spPr bwMode="auto">
            <a:xfrm>
              <a:off x="455187" y="6132823"/>
              <a:ext cx="2012780" cy="523875"/>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n 5" descr="Descripción: Fondo Proequidad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06277" y="6189973"/>
              <a:ext cx="1485900" cy="4095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Maru Nva\Documents\CIVICA\LOGOS, ICONOS Y VIÑETAS\ANCIFEM\logo ancifem.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63473" y="6169572"/>
              <a:ext cx="1656000" cy="45037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2 Grupo"/>
          <p:cNvGrpSpPr/>
          <p:nvPr/>
        </p:nvGrpSpPr>
        <p:grpSpPr>
          <a:xfrm>
            <a:off x="222377" y="998855"/>
            <a:ext cx="8645341" cy="4251610"/>
            <a:chOff x="222377" y="998855"/>
            <a:chExt cx="8645341" cy="4251610"/>
          </a:xfrm>
        </p:grpSpPr>
        <p:sp>
          <p:nvSpPr>
            <p:cNvPr id="4" name="3 Elipse"/>
            <p:cNvSpPr/>
            <p:nvPr/>
          </p:nvSpPr>
          <p:spPr>
            <a:xfrm>
              <a:off x="2153498" y="3095647"/>
              <a:ext cx="2154462" cy="2154818"/>
            </a:xfrm>
            <a:prstGeom prst="ellipse">
              <a:avLst/>
            </a:prstGeom>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5" name="4 Anillo"/>
            <p:cNvSpPr/>
            <p:nvPr/>
          </p:nvSpPr>
          <p:spPr>
            <a:xfrm>
              <a:off x="3527710" y="1508812"/>
              <a:ext cx="639859" cy="639448"/>
            </a:xfrm>
            <a:prstGeom prst="donut">
              <a:avLst>
                <a:gd name="adj" fmla="val 7460"/>
              </a:avLst>
            </a:prstGeom>
          </p:spPr>
          <p:style>
            <a:lnRef idx="2">
              <a:schemeClr val="accent5">
                <a:hueOff val="61129"/>
                <a:satOff val="12227"/>
                <a:lumOff val="2824"/>
                <a:alphaOff val="0"/>
              </a:schemeClr>
            </a:lnRef>
            <a:fillRef idx="1">
              <a:schemeClr val="accent5">
                <a:hueOff val="61129"/>
                <a:satOff val="12227"/>
                <a:lumOff val="2824"/>
                <a:alphaOff val="0"/>
              </a:schemeClr>
            </a:fillRef>
            <a:effectRef idx="0">
              <a:schemeClr val="accent5">
                <a:hueOff val="61129"/>
                <a:satOff val="12227"/>
                <a:lumOff val="2824"/>
                <a:alphaOff val="0"/>
              </a:schemeClr>
            </a:effectRef>
            <a:fontRef idx="minor">
              <a:schemeClr val="lt1"/>
            </a:fontRef>
          </p:style>
        </p:sp>
        <p:sp>
          <p:nvSpPr>
            <p:cNvPr id="6" name="5 Elipse"/>
            <p:cNvSpPr/>
            <p:nvPr/>
          </p:nvSpPr>
          <p:spPr>
            <a:xfrm>
              <a:off x="2236292" y="3178338"/>
              <a:ext cx="1989772" cy="1989437"/>
            </a:xfrm>
            <a:prstGeom prst="ellipse">
              <a:avLst/>
            </a:prstGeom>
            <a:blipFill rotWithShape="1">
              <a:blip r:embed="rId7"/>
              <a:stretch>
                <a:fillRect/>
              </a:stretch>
            </a:blipFill>
          </p:spPr>
          <p:style>
            <a:lnRef idx="2">
              <a:schemeClr val="lt1">
                <a:hueOff val="0"/>
                <a:satOff val="0"/>
                <a:lumOff val="0"/>
                <a:alphaOff val="0"/>
              </a:schemeClr>
            </a:lnRef>
            <a:fillRef idx="1">
              <a:scrgbClr r="0" g="0" b="0"/>
            </a:fillRef>
            <a:effectRef idx="0">
              <a:schemeClr val="accent5">
                <a:tint val="50000"/>
                <a:hueOff val="0"/>
                <a:satOff val="0"/>
                <a:lumOff val="0"/>
                <a:alphaOff val="0"/>
              </a:schemeClr>
            </a:effectRef>
            <a:fontRef idx="minor">
              <a:schemeClr val="lt1">
                <a:hueOff val="0"/>
                <a:satOff val="0"/>
                <a:lumOff val="0"/>
                <a:alphaOff val="0"/>
              </a:schemeClr>
            </a:fontRef>
          </p:style>
        </p:sp>
        <p:sp>
          <p:nvSpPr>
            <p:cNvPr id="7" name="6 Elipse"/>
            <p:cNvSpPr/>
            <p:nvPr/>
          </p:nvSpPr>
          <p:spPr>
            <a:xfrm>
              <a:off x="4464550" y="3502739"/>
              <a:ext cx="1127627" cy="1127360"/>
            </a:xfrm>
            <a:prstGeom prst="ellipse">
              <a:avLst/>
            </a:prstGeom>
          </p:spPr>
          <p:style>
            <a:lnRef idx="2">
              <a:schemeClr val="accent5">
                <a:hueOff val="122257"/>
                <a:satOff val="24455"/>
                <a:lumOff val="5647"/>
                <a:alphaOff val="0"/>
              </a:schemeClr>
            </a:lnRef>
            <a:fillRef idx="1">
              <a:schemeClr val="accent5">
                <a:hueOff val="122257"/>
                <a:satOff val="24455"/>
                <a:lumOff val="5647"/>
                <a:alphaOff val="0"/>
              </a:schemeClr>
            </a:fillRef>
            <a:effectRef idx="0">
              <a:schemeClr val="accent5">
                <a:hueOff val="122257"/>
                <a:satOff val="24455"/>
                <a:lumOff val="5647"/>
                <a:alphaOff val="0"/>
              </a:schemeClr>
            </a:effectRef>
            <a:fontRef idx="minor">
              <a:schemeClr val="lt1"/>
            </a:fontRef>
          </p:style>
        </p:sp>
        <p:sp>
          <p:nvSpPr>
            <p:cNvPr id="8" name="7 Elipse"/>
            <p:cNvSpPr/>
            <p:nvPr/>
          </p:nvSpPr>
          <p:spPr>
            <a:xfrm>
              <a:off x="4531146" y="3569340"/>
              <a:ext cx="994436" cy="994531"/>
            </a:xfrm>
            <a:prstGeom prst="ellipse">
              <a:avLst/>
            </a:prstGeom>
            <a:blipFill rotWithShape="1">
              <a:blip r:embed="rId8"/>
              <a:stretch>
                <a:fillRect/>
              </a:stretch>
            </a:blipFill>
          </p:spPr>
          <p:style>
            <a:lnRef idx="2">
              <a:schemeClr val="lt1">
                <a:hueOff val="0"/>
                <a:satOff val="0"/>
                <a:lumOff val="0"/>
                <a:alphaOff val="0"/>
              </a:schemeClr>
            </a:lnRef>
            <a:fillRef idx="1">
              <a:scrgbClr r="0" g="0" b="0"/>
            </a:fillRef>
            <a:effectRef idx="0">
              <a:schemeClr val="accent5">
                <a:tint val="50000"/>
                <a:hueOff val="7154"/>
                <a:satOff val="40522"/>
                <a:lumOff val="3957"/>
                <a:alphaOff val="0"/>
              </a:schemeClr>
            </a:effectRef>
            <a:fontRef idx="minor">
              <a:schemeClr val="lt1">
                <a:hueOff val="0"/>
                <a:satOff val="0"/>
                <a:lumOff val="0"/>
                <a:alphaOff val="0"/>
              </a:schemeClr>
            </a:fontRef>
          </p:style>
        </p:sp>
        <p:sp>
          <p:nvSpPr>
            <p:cNvPr id="9" name="8 Elipse"/>
            <p:cNvSpPr/>
            <p:nvPr/>
          </p:nvSpPr>
          <p:spPr>
            <a:xfrm>
              <a:off x="4023578" y="1911414"/>
              <a:ext cx="1445307" cy="1445774"/>
            </a:xfrm>
            <a:prstGeom prst="ellipse">
              <a:avLst/>
            </a:prstGeom>
          </p:spPr>
          <p:style>
            <a:lnRef idx="2">
              <a:schemeClr val="accent5">
                <a:hueOff val="183386"/>
                <a:satOff val="36682"/>
                <a:lumOff val="8471"/>
                <a:alphaOff val="0"/>
              </a:schemeClr>
            </a:lnRef>
            <a:fillRef idx="1">
              <a:schemeClr val="accent5">
                <a:hueOff val="183386"/>
                <a:satOff val="36682"/>
                <a:lumOff val="8471"/>
                <a:alphaOff val="0"/>
              </a:schemeClr>
            </a:fillRef>
            <a:effectRef idx="0">
              <a:schemeClr val="accent5">
                <a:hueOff val="183386"/>
                <a:satOff val="36682"/>
                <a:lumOff val="8471"/>
                <a:alphaOff val="0"/>
              </a:schemeClr>
            </a:effectRef>
            <a:fontRef idx="minor">
              <a:schemeClr val="lt1"/>
            </a:fontRef>
          </p:style>
        </p:sp>
        <p:sp>
          <p:nvSpPr>
            <p:cNvPr id="10" name="9 Anillo"/>
            <p:cNvSpPr/>
            <p:nvPr/>
          </p:nvSpPr>
          <p:spPr>
            <a:xfrm>
              <a:off x="5076056" y="1412776"/>
              <a:ext cx="473369" cy="473693"/>
            </a:xfrm>
            <a:prstGeom prst="donut">
              <a:avLst>
                <a:gd name="adj" fmla="val 7460"/>
              </a:avLst>
            </a:prstGeom>
          </p:spPr>
          <p:style>
            <a:lnRef idx="2">
              <a:schemeClr val="accent5">
                <a:hueOff val="244514"/>
                <a:satOff val="48910"/>
                <a:lumOff val="11294"/>
                <a:alphaOff val="0"/>
              </a:schemeClr>
            </a:lnRef>
            <a:fillRef idx="1">
              <a:schemeClr val="accent5">
                <a:hueOff val="244514"/>
                <a:satOff val="48910"/>
                <a:lumOff val="11294"/>
                <a:alphaOff val="0"/>
              </a:schemeClr>
            </a:fillRef>
            <a:effectRef idx="0">
              <a:schemeClr val="accent5">
                <a:hueOff val="244514"/>
                <a:satOff val="48910"/>
                <a:lumOff val="11294"/>
                <a:alphaOff val="0"/>
              </a:schemeClr>
            </a:effectRef>
            <a:fontRef idx="minor">
              <a:schemeClr val="lt1"/>
            </a:fontRef>
          </p:style>
        </p:sp>
        <p:sp>
          <p:nvSpPr>
            <p:cNvPr id="12" name="11 Anillo"/>
            <p:cNvSpPr/>
            <p:nvPr/>
          </p:nvSpPr>
          <p:spPr>
            <a:xfrm>
              <a:off x="5706471" y="4634963"/>
              <a:ext cx="355477" cy="355082"/>
            </a:xfrm>
            <a:prstGeom prst="donut">
              <a:avLst>
                <a:gd name="adj" fmla="val 7460"/>
              </a:avLst>
            </a:prstGeom>
          </p:spPr>
          <p:style>
            <a:lnRef idx="2">
              <a:schemeClr val="accent5">
                <a:hueOff val="305643"/>
                <a:satOff val="61137"/>
                <a:lumOff val="14118"/>
                <a:alphaOff val="0"/>
              </a:schemeClr>
            </a:lnRef>
            <a:fillRef idx="1">
              <a:schemeClr val="accent5">
                <a:hueOff val="305643"/>
                <a:satOff val="61137"/>
                <a:lumOff val="14118"/>
                <a:alphaOff val="0"/>
              </a:schemeClr>
            </a:fillRef>
            <a:effectRef idx="0">
              <a:schemeClr val="accent5">
                <a:hueOff val="305643"/>
                <a:satOff val="61137"/>
                <a:lumOff val="14118"/>
                <a:alphaOff val="0"/>
              </a:schemeClr>
            </a:effectRef>
            <a:fontRef idx="minor">
              <a:schemeClr val="lt1"/>
            </a:fontRef>
          </p:style>
        </p:sp>
        <p:sp>
          <p:nvSpPr>
            <p:cNvPr id="20" name="19 Elipse"/>
            <p:cNvSpPr/>
            <p:nvPr/>
          </p:nvSpPr>
          <p:spPr>
            <a:xfrm>
              <a:off x="4100073" y="1987743"/>
              <a:ext cx="1293217" cy="1293115"/>
            </a:xfrm>
            <a:prstGeom prst="ellipse">
              <a:avLst/>
            </a:prstGeom>
            <a:blipFill rotWithShape="1">
              <a:blip r:embed="rId9"/>
              <a:stretch>
                <a:fillRect/>
              </a:stretch>
            </a:blipFill>
          </p:spPr>
          <p:style>
            <a:lnRef idx="2">
              <a:schemeClr val="lt1">
                <a:hueOff val="0"/>
                <a:satOff val="0"/>
                <a:lumOff val="0"/>
                <a:alphaOff val="0"/>
              </a:schemeClr>
            </a:lnRef>
            <a:fillRef idx="1">
              <a:scrgbClr r="0" g="0" b="0"/>
            </a:fillRef>
            <a:effectRef idx="0">
              <a:schemeClr val="accent5">
                <a:tint val="50000"/>
                <a:hueOff val="14307"/>
                <a:satOff val="81043"/>
                <a:lumOff val="7914"/>
                <a:alphaOff val="0"/>
              </a:schemeClr>
            </a:effectRef>
            <a:fontRef idx="minor">
              <a:schemeClr val="lt1">
                <a:hueOff val="0"/>
                <a:satOff val="0"/>
                <a:lumOff val="0"/>
                <a:alphaOff val="0"/>
              </a:schemeClr>
            </a:fontRef>
          </p:style>
        </p:sp>
        <p:sp>
          <p:nvSpPr>
            <p:cNvPr id="21" name="20 Forma libre"/>
            <p:cNvSpPr/>
            <p:nvPr/>
          </p:nvSpPr>
          <p:spPr>
            <a:xfrm>
              <a:off x="222377" y="1772816"/>
              <a:ext cx="3197495" cy="1038308"/>
            </a:xfrm>
            <a:custGeom>
              <a:avLst/>
              <a:gdLst>
                <a:gd name="connsiteX0" fmla="*/ 0 w 3197495"/>
                <a:gd name="connsiteY0" fmla="*/ 0 h 1038308"/>
                <a:gd name="connsiteX1" fmla="*/ 3197495 w 3197495"/>
                <a:gd name="connsiteY1" fmla="*/ 0 h 1038308"/>
                <a:gd name="connsiteX2" fmla="*/ 3197495 w 3197495"/>
                <a:gd name="connsiteY2" fmla="*/ 1038308 h 1038308"/>
                <a:gd name="connsiteX3" fmla="*/ 0 w 3197495"/>
                <a:gd name="connsiteY3" fmla="*/ 1038308 h 1038308"/>
                <a:gd name="connsiteX4" fmla="*/ 0 w 3197495"/>
                <a:gd name="connsiteY4" fmla="*/ 0 h 1038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7495" h="1038308">
                  <a:moveTo>
                    <a:pt x="0" y="0"/>
                  </a:moveTo>
                  <a:lnTo>
                    <a:pt x="3197495" y="0"/>
                  </a:lnTo>
                  <a:lnTo>
                    <a:pt x="3197495" y="1038308"/>
                  </a:lnTo>
                  <a:lnTo>
                    <a:pt x="0" y="103830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5240" tIns="15240" rIns="15240" bIns="1524" numCol="1" spcCol="1270" anchor="b" anchorCtr="0">
              <a:noAutofit/>
            </a:bodyPr>
            <a:lstStyle/>
            <a:p>
              <a:pPr lvl="0" algn="r" defTabSz="533400">
                <a:lnSpc>
                  <a:spcPct val="90000"/>
                </a:lnSpc>
                <a:spcBef>
                  <a:spcPct val="0"/>
                </a:spcBef>
                <a:spcAft>
                  <a:spcPct val="35000"/>
                </a:spcAft>
              </a:pPr>
              <a:r>
                <a:rPr lang="es-MX" sz="2100" kern="1200" dirty="0" smtClean="0"/>
                <a:t>Incorporar el enfoque de género en los presupuestos públicos en cualquiera de sus etapas  y en los tres ámbitos de gobierno supone que:</a:t>
              </a:r>
              <a:endParaRPr lang="es-MX" sz="2100" kern="1200" dirty="0"/>
            </a:p>
          </p:txBody>
        </p:sp>
        <p:sp>
          <p:nvSpPr>
            <p:cNvPr id="22" name="21 Forma libre"/>
            <p:cNvSpPr/>
            <p:nvPr/>
          </p:nvSpPr>
          <p:spPr>
            <a:xfrm>
              <a:off x="6182834" y="4018645"/>
              <a:ext cx="2480553" cy="994531"/>
            </a:xfrm>
            <a:custGeom>
              <a:avLst/>
              <a:gdLst>
                <a:gd name="connsiteX0" fmla="*/ 0 w 2480553"/>
                <a:gd name="connsiteY0" fmla="*/ 0 h 994531"/>
                <a:gd name="connsiteX1" fmla="*/ 2480553 w 2480553"/>
                <a:gd name="connsiteY1" fmla="*/ 0 h 994531"/>
                <a:gd name="connsiteX2" fmla="*/ 2480553 w 2480553"/>
                <a:gd name="connsiteY2" fmla="*/ 994531 h 994531"/>
                <a:gd name="connsiteX3" fmla="*/ 0 w 2480553"/>
                <a:gd name="connsiteY3" fmla="*/ 994531 h 994531"/>
                <a:gd name="connsiteX4" fmla="*/ 0 w 2480553"/>
                <a:gd name="connsiteY4" fmla="*/ 0 h 994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0553" h="994531">
                  <a:moveTo>
                    <a:pt x="0" y="0"/>
                  </a:moveTo>
                  <a:lnTo>
                    <a:pt x="2480553" y="0"/>
                  </a:lnTo>
                  <a:lnTo>
                    <a:pt x="2480553" y="994531"/>
                  </a:lnTo>
                  <a:lnTo>
                    <a:pt x="0" y="99453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5240" tIns="15240" rIns="15240" bIns="15240" numCol="1" spcCol="1270" anchor="ctr" anchorCtr="0">
              <a:noAutofit/>
            </a:bodyPr>
            <a:lstStyle/>
            <a:p>
              <a:pPr lvl="0" algn="l" defTabSz="533400">
                <a:lnSpc>
                  <a:spcPct val="90000"/>
                </a:lnSpc>
                <a:spcBef>
                  <a:spcPct val="0"/>
                </a:spcBef>
                <a:spcAft>
                  <a:spcPct val="35000"/>
                </a:spcAft>
              </a:pPr>
              <a:r>
                <a:rPr lang="es-MX" sz="2100" kern="1200" dirty="0" smtClean="0"/>
                <a:t>Todos los órdenes de gobierno trabajen asignando recursos para resolver necesidades prácticas de las mujeres, atender intereses estratégicos.</a:t>
              </a:r>
              <a:endParaRPr lang="es-MX" sz="2100" kern="1200" dirty="0"/>
            </a:p>
          </p:txBody>
        </p:sp>
        <p:sp>
          <p:nvSpPr>
            <p:cNvPr id="23" name="22 Forma libre"/>
            <p:cNvSpPr/>
            <p:nvPr/>
          </p:nvSpPr>
          <p:spPr>
            <a:xfrm>
              <a:off x="5670223" y="998855"/>
              <a:ext cx="3197495" cy="1293115"/>
            </a:xfrm>
            <a:custGeom>
              <a:avLst/>
              <a:gdLst>
                <a:gd name="connsiteX0" fmla="*/ 0 w 3197495"/>
                <a:gd name="connsiteY0" fmla="*/ 0 h 1293115"/>
                <a:gd name="connsiteX1" fmla="*/ 3197495 w 3197495"/>
                <a:gd name="connsiteY1" fmla="*/ 0 h 1293115"/>
                <a:gd name="connsiteX2" fmla="*/ 3197495 w 3197495"/>
                <a:gd name="connsiteY2" fmla="*/ 1293115 h 1293115"/>
                <a:gd name="connsiteX3" fmla="*/ 0 w 3197495"/>
                <a:gd name="connsiteY3" fmla="*/ 1293115 h 1293115"/>
                <a:gd name="connsiteX4" fmla="*/ 0 w 3197495"/>
                <a:gd name="connsiteY4" fmla="*/ 0 h 1293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7495" h="1293115">
                  <a:moveTo>
                    <a:pt x="0" y="0"/>
                  </a:moveTo>
                  <a:lnTo>
                    <a:pt x="3197495" y="0"/>
                  </a:lnTo>
                  <a:lnTo>
                    <a:pt x="3197495" y="1293115"/>
                  </a:lnTo>
                  <a:lnTo>
                    <a:pt x="0" y="129311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5240" tIns="15240" rIns="15240" bIns="15240" numCol="1" spcCol="1270" anchor="ctr" anchorCtr="0">
              <a:noAutofit/>
            </a:bodyPr>
            <a:lstStyle/>
            <a:p>
              <a:pPr lvl="0" algn="l" defTabSz="533400">
                <a:lnSpc>
                  <a:spcPct val="90000"/>
                </a:lnSpc>
                <a:spcBef>
                  <a:spcPct val="0"/>
                </a:spcBef>
                <a:spcAft>
                  <a:spcPct val="35000"/>
                </a:spcAft>
              </a:pPr>
              <a:r>
                <a:rPr lang="es-MX" sz="2100" kern="1200" dirty="0" smtClean="0"/>
                <a:t>Debería buscarse la progresividad a mediano y largo plazo</a:t>
              </a:r>
              <a:endParaRPr lang="es-MX" sz="2100" kern="1200" dirty="0"/>
            </a:p>
          </p:txBody>
        </p:sp>
      </p:grpSp>
    </p:spTree>
    <p:extLst>
      <p:ext uri="{BB962C8B-B14F-4D97-AF65-F5344CB8AC3E}">
        <p14:creationId xmlns:p14="http://schemas.microsoft.com/office/powerpoint/2010/main" val="350214169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1 Título"/>
          <p:cNvSpPr txBox="1">
            <a:spLocks/>
          </p:cNvSpPr>
          <p:nvPr/>
        </p:nvSpPr>
        <p:spPr>
          <a:xfrm>
            <a:off x="4724524" y="-114300"/>
            <a:ext cx="7024744" cy="1143000"/>
          </a:xfrm>
          <a:prstGeom prst="rect">
            <a:avLst/>
          </a:prstGeom>
        </p:spPr>
        <p:txBody>
          <a:bodyPr>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MX" sz="2100" b="1" dirty="0" smtClean="0"/>
              <a:t>Método para </a:t>
            </a:r>
          </a:p>
          <a:p>
            <a:r>
              <a:rPr lang="es-MX" sz="2100" b="1" dirty="0" smtClean="0"/>
              <a:t>presupuestar en México</a:t>
            </a:r>
            <a:br>
              <a:rPr lang="es-MX" sz="2100" b="1" dirty="0" smtClean="0"/>
            </a:br>
            <a:endParaRPr lang="es-MX" sz="2100" b="1" dirty="0"/>
          </a:p>
        </p:txBody>
      </p:sp>
      <p:grpSp>
        <p:nvGrpSpPr>
          <p:cNvPr id="13" name="12 Grupo"/>
          <p:cNvGrpSpPr/>
          <p:nvPr/>
        </p:nvGrpSpPr>
        <p:grpSpPr>
          <a:xfrm>
            <a:off x="178953" y="6208402"/>
            <a:ext cx="8820472" cy="748990"/>
            <a:chOff x="178953" y="6021288"/>
            <a:chExt cx="8820472" cy="748990"/>
          </a:xfrm>
        </p:grpSpPr>
        <p:sp>
          <p:nvSpPr>
            <p:cNvPr id="14" name="13 Rectángulo"/>
            <p:cNvSpPr/>
            <p:nvPr/>
          </p:nvSpPr>
          <p:spPr>
            <a:xfrm>
              <a:off x="178953" y="6021288"/>
              <a:ext cx="8820472" cy="748990"/>
            </a:xfrm>
            <a:prstGeom prst="rect">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5" name="Imagen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16935" y="6109010"/>
              <a:ext cx="1493837" cy="571500"/>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n 7" descr="Hoja membretada 2014"/>
            <p:cNvPicPr>
              <a:picLocks noChangeAspect="1" noChangeArrowheads="1"/>
            </p:cNvPicPr>
            <p:nvPr/>
          </p:nvPicPr>
          <p:blipFill>
            <a:blip r:embed="rId3">
              <a:extLst>
                <a:ext uri="{28A0092B-C50C-407E-A947-70E740481C1C}">
                  <a14:useLocalDpi xmlns:a14="http://schemas.microsoft.com/office/drawing/2010/main" val="0"/>
                </a:ext>
              </a:extLst>
            </a:blip>
            <a:srcRect l="76968" t="6964" r="8195" b="85220"/>
            <a:stretch>
              <a:fillRect/>
            </a:stretch>
          </p:blipFill>
          <p:spPr bwMode="auto">
            <a:xfrm>
              <a:off x="4514979" y="6118535"/>
              <a:ext cx="806450" cy="552450"/>
            </a:xfrm>
            <a:prstGeom prst="rect">
              <a:avLst/>
            </a:prstGeom>
            <a:noFill/>
            <a:extLst>
              <a:ext uri="{909E8E84-426E-40DD-AFC4-6F175D3DCCD1}">
                <a14:hiddenFill xmlns:a14="http://schemas.microsoft.com/office/drawing/2010/main">
                  <a:solidFill>
                    <a:srgbClr val="FFFFFF"/>
                  </a:solidFill>
                </a14:hiddenFill>
              </a:ext>
            </a:extLst>
          </p:spPr>
        </p:pic>
        <p:pic>
          <p:nvPicPr>
            <p:cNvPr id="17" name="0 Imagen"/>
            <p:cNvPicPr>
              <a:picLocks noChangeAspect="1" noChangeArrowheads="1"/>
            </p:cNvPicPr>
            <p:nvPr/>
          </p:nvPicPr>
          <p:blipFill rotWithShape="1">
            <a:blip r:embed="rId4">
              <a:extLst>
                <a:ext uri="{28A0092B-C50C-407E-A947-70E740481C1C}">
                  <a14:useLocalDpi xmlns:a14="http://schemas.microsoft.com/office/drawing/2010/main" val="0"/>
                </a:ext>
              </a:extLst>
            </a:blip>
            <a:srcRect r="8257"/>
            <a:stretch/>
          </p:blipFill>
          <p:spPr bwMode="auto">
            <a:xfrm>
              <a:off x="455187" y="6132823"/>
              <a:ext cx="2012780" cy="523875"/>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n 5" descr="Descripción: Fondo Proequidad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06277" y="6189973"/>
              <a:ext cx="1485900" cy="4095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Maru Nva\Documents\CIVICA\LOGOS, ICONOS Y VIÑETAS\ANCIFEM\logo ancifem.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63473" y="6169572"/>
              <a:ext cx="1656000" cy="45037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Group 3"/>
          <p:cNvGrpSpPr>
            <a:grpSpLocks/>
          </p:cNvGrpSpPr>
          <p:nvPr/>
        </p:nvGrpSpPr>
        <p:grpSpPr bwMode="auto">
          <a:xfrm>
            <a:off x="566335" y="638030"/>
            <a:ext cx="7966105" cy="5382424"/>
            <a:chOff x="379" y="472"/>
            <a:chExt cx="4864" cy="3076"/>
          </a:xfrm>
        </p:grpSpPr>
        <p:pic>
          <p:nvPicPr>
            <p:cNvPr id="25" name="Picture 4" descr="flechas1"/>
            <p:cNvPicPr>
              <a:picLocks noChangeAspect="1" noChangeArrowheads="1"/>
            </p:cNvPicPr>
            <p:nvPr/>
          </p:nvPicPr>
          <p:blipFill>
            <a:blip r:embed="rId7" cstate="print"/>
            <a:srcRect/>
            <a:stretch>
              <a:fillRect/>
            </a:stretch>
          </p:blipFill>
          <p:spPr bwMode="auto">
            <a:xfrm>
              <a:off x="1572" y="709"/>
              <a:ext cx="2658" cy="2676"/>
            </a:xfrm>
            <a:prstGeom prst="rect">
              <a:avLst/>
            </a:prstGeom>
            <a:noFill/>
            <a:ln w="9525">
              <a:noFill/>
              <a:miter lim="800000"/>
              <a:headEnd/>
              <a:tailEnd/>
            </a:ln>
          </p:spPr>
        </p:pic>
        <p:sp>
          <p:nvSpPr>
            <p:cNvPr id="26" name="Oval 5"/>
            <p:cNvSpPr>
              <a:spLocks noChangeArrowheads="1"/>
            </p:cNvSpPr>
            <p:nvPr/>
          </p:nvSpPr>
          <p:spPr bwMode="auto">
            <a:xfrm>
              <a:off x="1906" y="1076"/>
              <a:ext cx="1906" cy="1732"/>
            </a:xfrm>
            <a:prstGeom prst="ellipse">
              <a:avLst/>
            </a:prstGeom>
            <a:solidFill>
              <a:schemeClr val="accent4">
                <a:lumMod val="40000"/>
                <a:lumOff val="60000"/>
              </a:schemeClr>
            </a:solidFill>
            <a:ln>
              <a:headEnd/>
              <a:tailEnd/>
            </a:ln>
          </p:spPr>
          <p:style>
            <a:lnRef idx="0">
              <a:schemeClr val="accent4"/>
            </a:lnRef>
            <a:fillRef idx="3">
              <a:schemeClr val="accent4"/>
            </a:fillRef>
            <a:effectRef idx="3">
              <a:schemeClr val="accent4"/>
            </a:effectRef>
            <a:fontRef idx="minor">
              <a:schemeClr val="lt1"/>
            </a:fontRef>
          </p:style>
          <p:txBody>
            <a:bodyPr wrap="none" anchor="ctr"/>
            <a:lstStyle/>
            <a:p>
              <a:endParaRPr lang="es-MX"/>
            </a:p>
          </p:txBody>
        </p:sp>
        <p:sp>
          <p:nvSpPr>
            <p:cNvPr id="27" name="Text Box 6"/>
            <p:cNvSpPr txBox="1">
              <a:spLocks noChangeArrowheads="1"/>
            </p:cNvSpPr>
            <p:nvPr/>
          </p:nvSpPr>
          <p:spPr bwMode="auto">
            <a:xfrm>
              <a:off x="2300" y="1146"/>
              <a:ext cx="1172" cy="422"/>
            </a:xfrm>
            <a:prstGeom prst="rect">
              <a:avLst/>
            </a:prstGeom>
            <a:noFill/>
            <a:ln w="9525">
              <a:noFill/>
              <a:miter lim="800000"/>
              <a:headEnd/>
              <a:tailEnd/>
            </a:ln>
          </p:spPr>
          <p:txBody>
            <a:bodyPr>
              <a:spAutoFit/>
            </a:bodyPr>
            <a:lstStyle/>
            <a:p>
              <a:pPr algn="ctr"/>
              <a:r>
                <a:rPr lang="es-MX" sz="1400" b="1" dirty="0">
                  <a:solidFill>
                    <a:schemeClr val="accent4">
                      <a:lumMod val="50000"/>
                    </a:schemeClr>
                  </a:solidFill>
                </a:rPr>
                <a:t>Presupuesto Basado en Resultados (</a:t>
              </a:r>
              <a:r>
                <a:rPr lang="es-MX" sz="1400" b="1" dirty="0" err="1">
                  <a:solidFill>
                    <a:schemeClr val="accent4">
                      <a:lumMod val="50000"/>
                    </a:schemeClr>
                  </a:solidFill>
                </a:rPr>
                <a:t>PbR</a:t>
              </a:r>
              <a:r>
                <a:rPr lang="es-MX" sz="1400" b="1" dirty="0">
                  <a:solidFill>
                    <a:schemeClr val="accent4">
                      <a:lumMod val="50000"/>
                    </a:schemeClr>
                  </a:solidFill>
                </a:rPr>
                <a:t>)</a:t>
              </a:r>
              <a:endParaRPr lang="es-ES" sz="1400" b="1" dirty="0">
                <a:solidFill>
                  <a:schemeClr val="accent4">
                    <a:lumMod val="50000"/>
                  </a:schemeClr>
                </a:solidFill>
              </a:endParaRPr>
            </a:p>
          </p:txBody>
        </p:sp>
        <p:sp>
          <p:nvSpPr>
            <p:cNvPr id="28" name="Text Box 7"/>
            <p:cNvSpPr txBox="1">
              <a:spLocks noChangeArrowheads="1"/>
            </p:cNvSpPr>
            <p:nvPr/>
          </p:nvSpPr>
          <p:spPr bwMode="auto">
            <a:xfrm>
              <a:off x="567" y="472"/>
              <a:ext cx="1309" cy="1432"/>
            </a:xfrm>
            <a:prstGeom prst="rect">
              <a:avLst/>
            </a:prstGeom>
            <a:solidFill>
              <a:schemeClr val="bg1"/>
            </a:solidFill>
            <a:ln w="9525" algn="ctr">
              <a:solidFill>
                <a:srgbClr val="DDDDDD"/>
              </a:solidFill>
              <a:miter lim="800000"/>
              <a:headEnd/>
              <a:tailEnd/>
            </a:ln>
          </p:spPr>
          <p:txBody>
            <a:bodyPr anchor="ctr">
              <a:spAutoFit/>
            </a:bodyPr>
            <a:lstStyle/>
            <a:p>
              <a:pPr marL="182563" indent="-182563" eaLnBrk="0" hangingPunct="0">
                <a:spcBef>
                  <a:spcPct val="40000"/>
                </a:spcBef>
                <a:buFontTx/>
                <a:buChar char="•"/>
              </a:pPr>
              <a:r>
                <a:rPr lang="es-MX" sz="1400" dirty="0">
                  <a:solidFill>
                    <a:schemeClr val="accent4">
                      <a:lumMod val="50000"/>
                    </a:schemeClr>
                  </a:solidFill>
                </a:rPr>
                <a:t>Vinculación con el PND y sus programas </a:t>
              </a:r>
            </a:p>
            <a:p>
              <a:pPr marL="182563" indent="-182563" eaLnBrk="0" hangingPunct="0">
                <a:spcBef>
                  <a:spcPct val="40000"/>
                </a:spcBef>
                <a:buFontTx/>
                <a:buChar char="•"/>
              </a:pPr>
              <a:r>
                <a:rPr lang="es-MX" sz="1400" dirty="0">
                  <a:solidFill>
                    <a:schemeClr val="accent4">
                      <a:lumMod val="50000"/>
                    </a:schemeClr>
                  </a:solidFill>
                </a:rPr>
                <a:t>Objetivos estratégicos de la dependencia </a:t>
              </a:r>
            </a:p>
            <a:p>
              <a:pPr marL="182563" indent="-182563" eaLnBrk="0" hangingPunct="0">
                <a:spcBef>
                  <a:spcPct val="40000"/>
                </a:spcBef>
                <a:buFontTx/>
                <a:buChar char="•"/>
              </a:pPr>
              <a:r>
                <a:rPr lang="es-MX" sz="1400" dirty="0">
                  <a:solidFill>
                    <a:schemeClr val="accent4">
                      <a:lumMod val="50000"/>
                    </a:schemeClr>
                  </a:solidFill>
                </a:rPr>
                <a:t>Programas presupuestarios (</a:t>
              </a:r>
              <a:r>
                <a:rPr lang="es-MX" sz="1400" dirty="0" err="1">
                  <a:solidFill>
                    <a:schemeClr val="accent4">
                      <a:lumMod val="50000"/>
                    </a:schemeClr>
                  </a:solidFill>
                </a:rPr>
                <a:t>Pp</a:t>
              </a:r>
              <a:r>
                <a:rPr lang="es-MX" sz="1400" dirty="0">
                  <a:solidFill>
                    <a:schemeClr val="accent4">
                      <a:lumMod val="50000"/>
                    </a:schemeClr>
                  </a:solidFill>
                </a:rPr>
                <a:t>) </a:t>
              </a:r>
            </a:p>
            <a:p>
              <a:pPr marL="182563" indent="-182563" eaLnBrk="0" hangingPunct="0">
                <a:spcBef>
                  <a:spcPct val="40000"/>
                </a:spcBef>
                <a:buFontTx/>
                <a:buChar char="•"/>
              </a:pPr>
              <a:r>
                <a:rPr lang="es-MX" sz="1400" dirty="0">
                  <a:solidFill>
                    <a:schemeClr val="accent4">
                      <a:lumMod val="50000"/>
                    </a:schemeClr>
                  </a:solidFill>
                </a:rPr>
                <a:t>Matriz de indicadores</a:t>
              </a:r>
              <a:endParaRPr lang="es-ES" sz="1400" dirty="0">
                <a:solidFill>
                  <a:schemeClr val="accent4">
                    <a:lumMod val="50000"/>
                  </a:schemeClr>
                </a:solidFill>
              </a:endParaRPr>
            </a:p>
          </p:txBody>
        </p:sp>
        <p:sp>
          <p:nvSpPr>
            <p:cNvPr id="29" name="AutoShape 8"/>
            <p:cNvSpPr>
              <a:spLocks noChangeArrowheads="1"/>
            </p:cNvSpPr>
            <p:nvPr/>
          </p:nvSpPr>
          <p:spPr bwMode="auto">
            <a:xfrm>
              <a:off x="379" y="2027"/>
              <a:ext cx="1130" cy="1357"/>
            </a:xfrm>
            <a:prstGeom prst="roundRect">
              <a:avLst>
                <a:gd name="adj" fmla="val 16667"/>
              </a:avLst>
            </a:prstGeom>
            <a:solidFill>
              <a:schemeClr val="bg1"/>
            </a:solidFill>
            <a:ln w="9525" algn="ctr">
              <a:solidFill>
                <a:schemeClr val="accent2"/>
              </a:solidFill>
              <a:round/>
              <a:headEnd/>
              <a:tailEnd/>
            </a:ln>
          </p:spPr>
          <p:txBody>
            <a:bodyPr anchor="ctr">
              <a:spAutoFit/>
            </a:bodyPr>
            <a:lstStyle/>
            <a:p>
              <a:pPr marL="182563" indent="-182563" eaLnBrk="0" hangingPunct="0">
                <a:spcBef>
                  <a:spcPct val="40000"/>
                </a:spcBef>
                <a:buFontTx/>
                <a:buChar char="•"/>
              </a:pPr>
              <a:r>
                <a:rPr lang="es-MX" sz="1400" b="1">
                  <a:solidFill>
                    <a:schemeClr val="accent4">
                      <a:lumMod val="50000"/>
                    </a:schemeClr>
                  </a:solidFill>
                </a:rPr>
                <a:t>Tipos de evaluación</a:t>
              </a:r>
            </a:p>
            <a:p>
              <a:pPr marL="182563" indent="-182563" eaLnBrk="0" hangingPunct="0">
                <a:spcBef>
                  <a:spcPct val="40000"/>
                </a:spcBef>
                <a:buFontTx/>
                <a:buChar char="•"/>
              </a:pPr>
              <a:r>
                <a:rPr lang="es-MX" sz="1400" b="1">
                  <a:solidFill>
                    <a:schemeClr val="accent4">
                      <a:lumMod val="50000"/>
                    </a:schemeClr>
                  </a:solidFill>
                </a:rPr>
                <a:t>Programa anual de evaluación (PAE)</a:t>
              </a:r>
            </a:p>
            <a:p>
              <a:pPr marL="182563" indent="-182563" eaLnBrk="0" hangingPunct="0">
                <a:spcBef>
                  <a:spcPct val="40000"/>
                </a:spcBef>
                <a:buFontTx/>
                <a:buChar char="•"/>
              </a:pPr>
              <a:r>
                <a:rPr lang="es-MX" sz="1400" b="1">
                  <a:solidFill>
                    <a:schemeClr val="accent4">
                      <a:lumMod val="50000"/>
                    </a:schemeClr>
                  </a:solidFill>
                </a:rPr>
                <a:t>Sistema de monitoreo y evaluación</a:t>
              </a:r>
              <a:endParaRPr lang="es-ES" sz="1400" b="1">
                <a:solidFill>
                  <a:schemeClr val="accent4">
                    <a:lumMod val="50000"/>
                  </a:schemeClr>
                </a:solidFill>
              </a:endParaRPr>
            </a:p>
          </p:txBody>
        </p:sp>
        <p:sp>
          <p:nvSpPr>
            <p:cNvPr id="30" name="AutoShape 9"/>
            <p:cNvSpPr>
              <a:spLocks noChangeArrowheads="1"/>
            </p:cNvSpPr>
            <p:nvPr/>
          </p:nvSpPr>
          <p:spPr bwMode="auto">
            <a:xfrm>
              <a:off x="4391" y="2242"/>
              <a:ext cx="852" cy="1306"/>
            </a:xfrm>
            <a:prstGeom prst="roundRect">
              <a:avLst>
                <a:gd name="adj" fmla="val 16667"/>
              </a:avLst>
            </a:prstGeom>
            <a:solidFill>
              <a:schemeClr val="bg1"/>
            </a:solidFill>
            <a:ln w="9525" algn="ctr">
              <a:solidFill>
                <a:schemeClr val="accent2"/>
              </a:solidFill>
              <a:round/>
              <a:headEnd/>
              <a:tailEnd/>
            </a:ln>
          </p:spPr>
          <p:txBody>
            <a:bodyPr anchor="ctr">
              <a:spAutoFit/>
            </a:bodyPr>
            <a:lstStyle/>
            <a:p>
              <a:pPr marL="182563" indent="-182563" eaLnBrk="0" hangingPunct="0">
                <a:spcBef>
                  <a:spcPct val="40000"/>
                </a:spcBef>
                <a:buFontTx/>
                <a:buChar char="•"/>
              </a:pPr>
              <a:r>
                <a:rPr lang="es-MX" sz="1600" b="1" dirty="0">
                  <a:solidFill>
                    <a:schemeClr val="accent4">
                      <a:lumMod val="50000"/>
                    </a:schemeClr>
                  </a:solidFill>
                </a:rPr>
                <a:t>Programa marco</a:t>
              </a:r>
            </a:p>
            <a:p>
              <a:pPr marL="182563" indent="-182563" eaLnBrk="0" hangingPunct="0">
                <a:spcBef>
                  <a:spcPct val="40000"/>
                </a:spcBef>
                <a:buFontTx/>
                <a:buChar char="•"/>
              </a:pPr>
              <a:r>
                <a:rPr lang="es-MX" sz="1600" b="1" dirty="0">
                  <a:solidFill>
                    <a:schemeClr val="accent4">
                      <a:lumMod val="50000"/>
                    </a:schemeClr>
                  </a:solidFill>
                </a:rPr>
                <a:t>Evaluación del desempeño institucional</a:t>
              </a:r>
              <a:endParaRPr lang="es-ES" sz="1600" b="1" dirty="0">
                <a:solidFill>
                  <a:schemeClr val="accent4">
                    <a:lumMod val="50000"/>
                  </a:schemeClr>
                </a:solidFill>
              </a:endParaRPr>
            </a:p>
          </p:txBody>
        </p:sp>
        <p:sp>
          <p:nvSpPr>
            <p:cNvPr id="31" name="Text Box 10"/>
            <p:cNvSpPr txBox="1">
              <a:spLocks noChangeArrowheads="1"/>
            </p:cNvSpPr>
            <p:nvPr/>
          </p:nvSpPr>
          <p:spPr bwMode="auto">
            <a:xfrm>
              <a:off x="3947" y="871"/>
              <a:ext cx="1122" cy="908"/>
            </a:xfrm>
            <a:prstGeom prst="rect">
              <a:avLst/>
            </a:prstGeom>
            <a:solidFill>
              <a:schemeClr val="bg1"/>
            </a:solidFill>
            <a:ln w="9525" algn="ctr">
              <a:solidFill>
                <a:srgbClr val="DDDDDD"/>
              </a:solidFill>
              <a:miter lim="800000"/>
              <a:headEnd/>
              <a:tailEnd/>
            </a:ln>
          </p:spPr>
          <p:txBody>
            <a:bodyPr anchor="ctr"/>
            <a:lstStyle/>
            <a:p>
              <a:pPr marL="182563" indent="-182563" eaLnBrk="0" hangingPunct="0">
                <a:spcBef>
                  <a:spcPct val="80000"/>
                </a:spcBef>
                <a:buFontTx/>
                <a:buChar char="•"/>
              </a:pPr>
              <a:r>
                <a:rPr lang="es-MX" sz="1400" dirty="0">
                  <a:solidFill>
                    <a:schemeClr val="accent4">
                      <a:lumMod val="50000"/>
                    </a:schemeClr>
                  </a:solidFill>
                </a:rPr>
                <a:t>Indicadores para resultados</a:t>
              </a:r>
            </a:p>
            <a:p>
              <a:pPr marL="182563" indent="-182563" eaLnBrk="0" hangingPunct="0">
                <a:spcBef>
                  <a:spcPct val="80000"/>
                </a:spcBef>
                <a:buFontTx/>
                <a:buChar char="•"/>
              </a:pPr>
              <a:r>
                <a:rPr lang="es-MX" sz="1400" dirty="0">
                  <a:solidFill>
                    <a:schemeClr val="accent4">
                      <a:lumMod val="50000"/>
                    </a:schemeClr>
                  </a:solidFill>
                </a:rPr>
                <a:t>Nueva organización del proceso presupuestario </a:t>
              </a:r>
            </a:p>
            <a:p>
              <a:pPr marL="182563" indent="-182563" eaLnBrk="0" hangingPunct="0">
                <a:spcBef>
                  <a:spcPct val="80000"/>
                </a:spcBef>
                <a:buFontTx/>
                <a:buChar char="•"/>
              </a:pPr>
              <a:r>
                <a:rPr lang="es-MX" sz="1400" b="1" dirty="0">
                  <a:solidFill>
                    <a:schemeClr val="accent3"/>
                  </a:solidFill>
                </a:rPr>
                <a:t>Asignación con base en evaluación de </a:t>
              </a:r>
              <a:r>
                <a:rPr lang="es-MX" sz="1400" b="1" dirty="0" smtClean="0">
                  <a:solidFill>
                    <a:schemeClr val="accent3"/>
                  </a:solidFill>
                </a:rPr>
                <a:t>resultados </a:t>
              </a:r>
              <a:endParaRPr lang="es-ES" sz="1400" b="1" dirty="0">
                <a:solidFill>
                  <a:schemeClr val="accent3"/>
                </a:solidFill>
              </a:endParaRPr>
            </a:p>
          </p:txBody>
        </p:sp>
        <p:cxnSp>
          <p:nvCxnSpPr>
            <p:cNvPr id="32" name="AutoShape 11"/>
            <p:cNvCxnSpPr>
              <a:cxnSpLocks noChangeShapeType="1"/>
              <a:stCxn id="33" idx="6"/>
              <a:endCxn id="30" idx="1"/>
            </p:cNvCxnSpPr>
            <p:nvPr/>
          </p:nvCxnSpPr>
          <p:spPr bwMode="auto">
            <a:xfrm>
              <a:off x="4105" y="2480"/>
              <a:ext cx="286" cy="415"/>
            </a:xfrm>
            <a:prstGeom prst="curvedConnector3">
              <a:avLst>
                <a:gd name="adj1" fmla="val 50000"/>
              </a:avLst>
            </a:prstGeom>
            <a:noFill/>
            <a:ln w="28575">
              <a:solidFill>
                <a:schemeClr val="accent2"/>
              </a:solidFill>
              <a:round/>
              <a:headEnd/>
              <a:tailEnd type="triangle" w="med" len="med"/>
            </a:ln>
          </p:spPr>
        </p:cxnSp>
        <p:sp>
          <p:nvSpPr>
            <p:cNvPr id="33" name="Oval 12"/>
            <p:cNvSpPr>
              <a:spLocks noChangeArrowheads="1"/>
            </p:cNvSpPr>
            <p:nvPr/>
          </p:nvSpPr>
          <p:spPr bwMode="auto">
            <a:xfrm>
              <a:off x="3198" y="2066"/>
              <a:ext cx="907" cy="828"/>
            </a:xfrm>
            <a:prstGeom prst="ellipse">
              <a:avLst/>
            </a:prstGeom>
            <a:solidFill>
              <a:schemeClr val="accent4">
                <a:lumMod val="75000"/>
              </a:schemeClr>
            </a:solidFill>
            <a:ln>
              <a:headEnd/>
              <a:tailEnd/>
            </a:ln>
          </p:spPr>
          <p:style>
            <a:lnRef idx="0">
              <a:schemeClr val="accent4"/>
            </a:lnRef>
            <a:fillRef idx="3">
              <a:schemeClr val="accent4"/>
            </a:fillRef>
            <a:effectRef idx="3">
              <a:schemeClr val="accent4"/>
            </a:effectRef>
            <a:fontRef idx="minor">
              <a:schemeClr val="lt1"/>
            </a:fontRef>
          </p:style>
          <p:txBody>
            <a:bodyPr wrap="none" anchor="ctr"/>
            <a:lstStyle/>
            <a:p>
              <a:endParaRPr lang="es-MX"/>
            </a:p>
          </p:txBody>
        </p:sp>
        <p:cxnSp>
          <p:nvCxnSpPr>
            <p:cNvPr id="34" name="AutoShape 13"/>
            <p:cNvCxnSpPr>
              <a:cxnSpLocks noChangeShapeType="1"/>
              <a:stCxn id="35" idx="2"/>
              <a:endCxn id="29" idx="3"/>
            </p:cNvCxnSpPr>
            <p:nvPr/>
          </p:nvCxnSpPr>
          <p:spPr bwMode="auto">
            <a:xfrm rot="10800000" flipV="1">
              <a:off x="1509" y="2486"/>
              <a:ext cx="146" cy="219"/>
            </a:xfrm>
            <a:prstGeom prst="curvedConnector3">
              <a:avLst>
                <a:gd name="adj1" fmla="val 50000"/>
              </a:avLst>
            </a:prstGeom>
            <a:noFill/>
            <a:ln w="28575">
              <a:solidFill>
                <a:schemeClr val="accent2"/>
              </a:solidFill>
              <a:round/>
              <a:headEnd/>
              <a:tailEnd type="triangle" w="med" len="med"/>
            </a:ln>
          </p:spPr>
        </p:cxnSp>
        <p:sp>
          <p:nvSpPr>
            <p:cNvPr id="35" name="Oval 14"/>
            <p:cNvSpPr>
              <a:spLocks noChangeArrowheads="1"/>
            </p:cNvSpPr>
            <p:nvPr/>
          </p:nvSpPr>
          <p:spPr bwMode="auto">
            <a:xfrm>
              <a:off x="1655" y="2073"/>
              <a:ext cx="907" cy="827"/>
            </a:xfrm>
            <a:prstGeom prst="ellipse">
              <a:avLst/>
            </a:prstGeom>
            <a:ln>
              <a:headEnd/>
              <a:tailEnd/>
            </a:ln>
          </p:spPr>
          <p:style>
            <a:lnRef idx="0">
              <a:schemeClr val="accent4"/>
            </a:lnRef>
            <a:fillRef idx="3">
              <a:schemeClr val="accent4"/>
            </a:fillRef>
            <a:effectRef idx="3">
              <a:schemeClr val="accent4"/>
            </a:effectRef>
            <a:fontRef idx="minor">
              <a:schemeClr val="lt1"/>
            </a:fontRef>
          </p:style>
          <p:txBody>
            <a:bodyPr wrap="none" anchor="ctr"/>
            <a:lstStyle/>
            <a:p>
              <a:endParaRPr lang="es-MX"/>
            </a:p>
          </p:txBody>
        </p:sp>
        <p:sp>
          <p:nvSpPr>
            <p:cNvPr id="36" name="Text Box 15"/>
            <p:cNvSpPr txBox="1">
              <a:spLocks noChangeArrowheads="1"/>
            </p:cNvSpPr>
            <p:nvPr/>
          </p:nvSpPr>
          <p:spPr bwMode="auto">
            <a:xfrm>
              <a:off x="1758" y="2264"/>
              <a:ext cx="679" cy="369"/>
            </a:xfrm>
            <a:prstGeom prst="rect">
              <a:avLst/>
            </a:prstGeom>
            <a:noFill/>
            <a:ln w="9525" algn="ctr">
              <a:noFill/>
              <a:miter lim="800000"/>
              <a:headEnd/>
              <a:tailEnd/>
            </a:ln>
          </p:spPr>
          <p:txBody>
            <a:bodyPr>
              <a:spAutoFit/>
            </a:bodyPr>
            <a:lstStyle/>
            <a:p>
              <a:pPr algn="ctr"/>
              <a:r>
                <a:rPr lang="es-MX" sz="1200" b="1" dirty="0">
                  <a:solidFill>
                    <a:schemeClr val="bg1"/>
                  </a:solidFill>
                </a:rPr>
                <a:t>Evaluación de Programas</a:t>
              </a:r>
              <a:endParaRPr lang="es-ES" sz="1200" b="1" dirty="0">
                <a:solidFill>
                  <a:schemeClr val="bg1"/>
                </a:solidFill>
              </a:endParaRPr>
            </a:p>
          </p:txBody>
        </p:sp>
        <p:sp>
          <p:nvSpPr>
            <p:cNvPr id="37" name="Oval 16"/>
            <p:cNvSpPr>
              <a:spLocks noChangeArrowheads="1"/>
            </p:cNvSpPr>
            <p:nvPr/>
          </p:nvSpPr>
          <p:spPr bwMode="auto">
            <a:xfrm>
              <a:off x="2335" y="1627"/>
              <a:ext cx="1088" cy="922"/>
            </a:xfrm>
            <a:prstGeom prst="ellipse">
              <a:avLst/>
            </a:prstGeom>
            <a:solidFill>
              <a:schemeClr val="accent4">
                <a:lumMod val="50000"/>
              </a:schemeClr>
            </a:solidFill>
            <a:ln>
              <a:headEnd/>
              <a:tailEnd/>
            </a:ln>
          </p:spPr>
          <p:style>
            <a:lnRef idx="0">
              <a:schemeClr val="accent4"/>
            </a:lnRef>
            <a:fillRef idx="3">
              <a:schemeClr val="accent4"/>
            </a:fillRef>
            <a:effectRef idx="3">
              <a:schemeClr val="accent4"/>
            </a:effectRef>
            <a:fontRef idx="minor">
              <a:schemeClr val="lt1"/>
            </a:fontRef>
          </p:style>
          <p:txBody>
            <a:bodyPr wrap="none" anchor="ctr"/>
            <a:lstStyle/>
            <a:p>
              <a:endParaRPr lang="es-MX"/>
            </a:p>
          </p:txBody>
        </p:sp>
        <p:sp>
          <p:nvSpPr>
            <p:cNvPr id="38" name="Text Box 17"/>
            <p:cNvSpPr txBox="1">
              <a:spLocks noChangeArrowheads="1"/>
            </p:cNvSpPr>
            <p:nvPr/>
          </p:nvSpPr>
          <p:spPr bwMode="auto">
            <a:xfrm>
              <a:off x="2381" y="1774"/>
              <a:ext cx="1012" cy="545"/>
            </a:xfrm>
            <a:prstGeom prst="rect">
              <a:avLst/>
            </a:prstGeom>
            <a:noFill/>
            <a:ln w="9525">
              <a:noFill/>
              <a:miter lim="800000"/>
              <a:headEnd/>
              <a:tailEnd/>
            </a:ln>
          </p:spPr>
          <p:txBody>
            <a:bodyPr>
              <a:spAutoFit/>
            </a:bodyPr>
            <a:lstStyle/>
            <a:p>
              <a:pPr algn="ctr"/>
              <a:r>
                <a:rPr lang="es-MX" sz="1400" b="1" dirty="0">
                  <a:solidFill>
                    <a:schemeClr val="bg1"/>
                  </a:solidFill>
                </a:rPr>
                <a:t>Sistema de Evaluación del Desempeño</a:t>
              </a:r>
            </a:p>
            <a:p>
              <a:pPr algn="ctr"/>
              <a:r>
                <a:rPr lang="es-MX" sz="1400" b="1" dirty="0">
                  <a:solidFill>
                    <a:schemeClr val="bg1"/>
                  </a:solidFill>
                </a:rPr>
                <a:t>(SED)</a:t>
              </a:r>
              <a:endParaRPr lang="es-ES" sz="1400" b="1" dirty="0">
                <a:solidFill>
                  <a:schemeClr val="bg1"/>
                </a:solidFill>
              </a:endParaRPr>
            </a:p>
          </p:txBody>
        </p:sp>
        <p:sp>
          <p:nvSpPr>
            <p:cNvPr id="39" name="Text Box 18"/>
            <p:cNvSpPr txBox="1">
              <a:spLocks noChangeArrowheads="1"/>
            </p:cNvSpPr>
            <p:nvPr/>
          </p:nvSpPr>
          <p:spPr bwMode="auto">
            <a:xfrm>
              <a:off x="3246" y="2303"/>
              <a:ext cx="865" cy="369"/>
            </a:xfrm>
            <a:prstGeom prst="rect">
              <a:avLst/>
            </a:prstGeom>
            <a:noFill/>
            <a:ln w="9525">
              <a:noFill/>
              <a:miter lim="800000"/>
              <a:headEnd/>
              <a:tailEnd/>
            </a:ln>
          </p:spPr>
          <p:txBody>
            <a:bodyPr>
              <a:spAutoFit/>
            </a:bodyPr>
            <a:lstStyle/>
            <a:p>
              <a:pPr algn="ctr"/>
              <a:r>
                <a:rPr lang="es-MX" sz="1200" b="1" dirty="0">
                  <a:solidFill>
                    <a:schemeClr val="bg1"/>
                  </a:solidFill>
                </a:rPr>
                <a:t>Evaluación de la Gestión Institucional</a:t>
              </a:r>
              <a:endParaRPr lang="es-ES" sz="1200" b="1" dirty="0">
                <a:solidFill>
                  <a:schemeClr val="bg1"/>
                </a:solidFill>
              </a:endParaRPr>
            </a:p>
          </p:txBody>
        </p:sp>
        <p:sp>
          <p:nvSpPr>
            <p:cNvPr id="40" name="AutoShape 19"/>
            <p:cNvSpPr>
              <a:spLocks noChangeArrowheads="1"/>
            </p:cNvSpPr>
            <p:nvPr/>
          </p:nvSpPr>
          <p:spPr bwMode="auto">
            <a:xfrm>
              <a:off x="2343" y="3215"/>
              <a:ext cx="1085" cy="292"/>
            </a:xfrm>
            <a:prstGeom prst="roundRect">
              <a:avLst>
                <a:gd name="adj" fmla="val 16667"/>
              </a:avLst>
            </a:prstGeom>
            <a:solidFill>
              <a:schemeClr val="bg1"/>
            </a:solidFill>
            <a:ln w="28575" algn="ctr">
              <a:solidFill>
                <a:schemeClr val="accent2"/>
              </a:solidFill>
              <a:round/>
              <a:headEnd/>
              <a:tailEnd/>
            </a:ln>
          </p:spPr>
          <p:txBody>
            <a:bodyPr anchor="ctr">
              <a:spAutoFit/>
            </a:bodyPr>
            <a:lstStyle/>
            <a:p>
              <a:pPr marL="1588" indent="-1588" algn="ctr" eaLnBrk="0" hangingPunct="0">
                <a:spcBef>
                  <a:spcPct val="40000"/>
                </a:spcBef>
              </a:pPr>
              <a:r>
                <a:rPr lang="es-MX" sz="1200" b="1">
                  <a:solidFill>
                    <a:schemeClr val="accent4">
                      <a:lumMod val="50000"/>
                    </a:schemeClr>
                  </a:solidFill>
                </a:rPr>
                <a:t>Convenios de compromiso</a:t>
              </a:r>
              <a:endParaRPr lang="es-ES" sz="1200" b="1">
                <a:solidFill>
                  <a:schemeClr val="accent4">
                    <a:lumMod val="50000"/>
                  </a:schemeClr>
                </a:solidFill>
              </a:endParaRPr>
            </a:p>
          </p:txBody>
        </p:sp>
        <p:cxnSp>
          <p:nvCxnSpPr>
            <p:cNvPr id="41" name="AutoShape 20"/>
            <p:cNvCxnSpPr>
              <a:cxnSpLocks noChangeShapeType="1"/>
              <a:stCxn id="35" idx="4"/>
              <a:endCxn id="40" idx="0"/>
            </p:cNvCxnSpPr>
            <p:nvPr/>
          </p:nvCxnSpPr>
          <p:spPr bwMode="auto">
            <a:xfrm rot="16200000" flipH="1">
              <a:off x="2340" y="2669"/>
              <a:ext cx="315" cy="777"/>
            </a:xfrm>
            <a:prstGeom prst="curvedConnector3">
              <a:avLst>
                <a:gd name="adj1" fmla="val 50000"/>
              </a:avLst>
            </a:prstGeom>
            <a:noFill/>
            <a:ln w="28575">
              <a:solidFill>
                <a:schemeClr val="accent2"/>
              </a:solidFill>
              <a:round/>
              <a:headEnd/>
              <a:tailEnd type="triangle" w="med" len="med"/>
            </a:ln>
          </p:spPr>
        </p:cxnSp>
        <p:cxnSp>
          <p:nvCxnSpPr>
            <p:cNvPr id="42" name="AutoShape 21"/>
            <p:cNvCxnSpPr>
              <a:cxnSpLocks noChangeShapeType="1"/>
              <a:stCxn id="33" idx="4"/>
              <a:endCxn id="40" idx="0"/>
            </p:cNvCxnSpPr>
            <p:nvPr/>
          </p:nvCxnSpPr>
          <p:spPr bwMode="auto">
            <a:xfrm rot="5400000">
              <a:off x="3108" y="2671"/>
              <a:ext cx="321" cy="766"/>
            </a:xfrm>
            <a:prstGeom prst="curvedConnector3">
              <a:avLst>
                <a:gd name="adj1" fmla="val 50000"/>
              </a:avLst>
            </a:prstGeom>
            <a:noFill/>
            <a:ln w="28575">
              <a:solidFill>
                <a:schemeClr val="accent2"/>
              </a:solidFill>
              <a:round/>
              <a:headEnd/>
              <a:tailEnd type="triangle" w="med" len="med"/>
            </a:ln>
          </p:spPr>
        </p:cxnSp>
      </p:grpSp>
    </p:spTree>
    <p:extLst>
      <p:ext uri="{BB962C8B-B14F-4D97-AF65-F5344CB8AC3E}">
        <p14:creationId xmlns:p14="http://schemas.microsoft.com/office/powerpoint/2010/main" val="272203192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1 Título"/>
          <p:cNvSpPr txBox="1">
            <a:spLocks/>
          </p:cNvSpPr>
          <p:nvPr/>
        </p:nvSpPr>
        <p:spPr>
          <a:xfrm>
            <a:off x="4724524" y="-114300"/>
            <a:ext cx="7024744" cy="1143000"/>
          </a:xfrm>
          <a:prstGeom prst="rect">
            <a:avLst/>
          </a:prstGeom>
        </p:spPr>
        <p:txBody>
          <a:bodyPr>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MX" sz="2100" b="1" dirty="0" smtClean="0"/>
              <a:t>Método para </a:t>
            </a:r>
          </a:p>
          <a:p>
            <a:r>
              <a:rPr lang="es-MX" sz="2100" b="1" dirty="0" smtClean="0"/>
              <a:t>presupuestar en México</a:t>
            </a:r>
            <a:br>
              <a:rPr lang="es-MX" sz="2100" b="1" dirty="0" smtClean="0"/>
            </a:br>
            <a:endParaRPr lang="es-MX" sz="2100" b="1" dirty="0"/>
          </a:p>
        </p:txBody>
      </p:sp>
      <p:grpSp>
        <p:nvGrpSpPr>
          <p:cNvPr id="2" name="1 Grupo"/>
          <p:cNvGrpSpPr/>
          <p:nvPr/>
        </p:nvGrpSpPr>
        <p:grpSpPr>
          <a:xfrm>
            <a:off x="378987" y="743496"/>
            <a:ext cx="8544238" cy="5472608"/>
            <a:chOff x="2082165" y="642091"/>
            <a:chExt cx="6701794" cy="5645824"/>
          </a:xfrm>
        </p:grpSpPr>
        <p:sp>
          <p:nvSpPr>
            <p:cNvPr id="3" name="2 Forma libre"/>
            <p:cNvSpPr/>
            <p:nvPr/>
          </p:nvSpPr>
          <p:spPr>
            <a:xfrm>
              <a:off x="2082165" y="4150971"/>
              <a:ext cx="2478552" cy="2136944"/>
            </a:xfrm>
            <a:custGeom>
              <a:avLst/>
              <a:gdLst>
                <a:gd name="connsiteX0" fmla="*/ 0 w 2478552"/>
                <a:gd name="connsiteY0" fmla="*/ 1068472 h 2136944"/>
                <a:gd name="connsiteX1" fmla="*/ 534236 w 2478552"/>
                <a:gd name="connsiteY1" fmla="*/ 0 h 2136944"/>
                <a:gd name="connsiteX2" fmla="*/ 1944316 w 2478552"/>
                <a:gd name="connsiteY2" fmla="*/ 0 h 2136944"/>
                <a:gd name="connsiteX3" fmla="*/ 2478552 w 2478552"/>
                <a:gd name="connsiteY3" fmla="*/ 1068472 h 2136944"/>
                <a:gd name="connsiteX4" fmla="*/ 1944316 w 2478552"/>
                <a:gd name="connsiteY4" fmla="*/ 2136944 h 2136944"/>
                <a:gd name="connsiteX5" fmla="*/ 534236 w 2478552"/>
                <a:gd name="connsiteY5" fmla="*/ 2136944 h 2136944"/>
                <a:gd name="connsiteX6" fmla="*/ 0 w 2478552"/>
                <a:gd name="connsiteY6" fmla="*/ 1068472 h 213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8552" h="2136944">
                  <a:moveTo>
                    <a:pt x="0" y="1068472"/>
                  </a:moveTo>
                  <a:lnTo>
                    <a:pt x="534236" y="0"/>
                  </a:lnTo>
                  <a:lnTo>
                    <a:pt x="1944316" y="0"/>
                  </a:lnTo>
                  <a:lnTo>
                    <a:pt x="2478552" y="1068472"/>
                  </a:lnTo>
                  <a:lnTo>
                    <a:pt x="1944316" y="2136944"/>
                  </a:lnTo>
                  <a:lnTo>
                    <a:pt x="534236" y="2136944"/>
                  </a:lnTo>
                  <a:lnTo>
                    <a:pt x="0" y="1068472"/>
                  </a:lnTo>
                  <a:close/>
                </a:path>
              </a:pathLst>
            </a:custGeom>
          </p:spPr>
          <p:style>
            <a:lnRef idx="1">
              <a:schemeClr val="accent2">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384625" tIns="353204" rIns="384625" bIns="353204" numCol="1" spcCol="1270" anchor="ctr" anchorCtr="0">
              <a:noAutofit/>
            </a:bodyPr>
            <a:lstStyle/>
            <a:p>
              <a:pPr lvl="0" algn="ctr" defTabSz="755650">
                <a:lnSpc>
                  <a:spcPct val="90000"/>
                </a:lnSpc>
                <a:spcBef>
                  <a:spcPct val="0"/>
                </a:spcBef>
                <a:spcAft>
                  <a:spcPct val="35000"/>
                </a:spcAft>
              </a:pPr>
              <a:r>
                <a:rPr lang="es-MX" sz="2400" kern="1200" dirty="0" smtClean="0"/>
                <a:t>Dos condiciones:</a:t>
              </a:r>
              <a:endParaRPr lang="es-MX" sz="2400" kern="1200" dirty="0"/>
            </a:p>
          </p:txBody>
        </p:sp>
        <p:sp>
          <p:nvSpPr>
            <p:cNvPr id="4" name="3 Hexágono"/>
            <p:cNvSpPr/>
            <p:nvPr/>
          </p:nvSpPr>
          <p:spPr>
            <a:xfrm>
              <a:off x="2146554" y="5094389"/>
              <a:ext cx="290193" cy="250110"/>
            </a:xfrm>
            <a:prstGeom prst="hexagon">
              <a:avLst>
                <a:gd name="adj" fmla="val 25000"/>
                <a:gd name="vf" fmla="val 115470"/>
              </a:avLst>
            </a:prstGeom>
          </p:spPr>
          <p:style>
            <a:lnRef idx="1">
              <a:schemeClr val="accent2">
                <a:hueOff val="0"/>
                <a:satOff val="0"/>
                <a:lumOff val="0"/>
                <a:alphaOff val="0"/>
              </a:schemeClr>
            </a:lnRef>
            <a:fillRef idx="1">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sp>
        <p:sp>
          <p:nvSpPr>
            <p:cNvPr id="7" name="6 Forma libre"/>
            <p:cNvSpPr/>
            <p:nvPr/>
          </p:nvSpPr>
          <p:spPr>
            <a:xfrm>
              <a:off x="4193786" y="2977769"/>
              <a:ext cx="2478552" cy="2136944"/>
            </a:xfrm>
            <a:custGeom>
              <a:avLst/>
              <a:gdLst>
                <a:gd name="connsiteX0" fmla="*/ 0 w 2478552"/>
                <a:gd name="connsiteY0" fmla="*/ 1068472 h 2136944"/>
                <a:gd name="connsiteX1" fmla="*/ 534236 w 2478552"/>
                <a:gd name="connsiteY1" fmla="*/ 0 h 2136944"/>
                <a:gd name="connsiteX2" fmla="*/ 1944316 w 2478552"/>
                <a:gd name="connsiteY2" fmla="*/ 0 h 2136944"/>
                <a:gd name="connsiteX3" fmla="*/ 2478552 w 2478552"/>
                <a:gd name="connsiteY3" fmla="*/ 1068472 h 2136944"/>
                <a:gd name="connsiteX4" fmla="*/ 1944316 w 2478552"/>
                <a:gd name="connsiteY4" fmla="*/ 2136944 h 2136944"/>
                <a:gd name="connsiteX5" fmla="*/ 534236 w 2478552"/>
                <a:gd name="connsiteY5" fmla="*/ 2136944 h 2136944"/>
                <a:gd name="connsiteX6" fmla="*/ 0 w 2478552"/>
                <a:gd name="connsiteY6" fmla="*/ 1068472 h 213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8552" h="2136944">
                  <a:moveTo>
                    <a:pt x="0" y="1068472"/>
                  </a:moveTo>
                  <a:lnTo>
                    <a:pt x="534236" y="0"/>
                  </a:lnTo>
                  <a:lnTo>
                    <a:pt x="1944316" y="0"/>
                  </a:lnTo>
                  <a:lnTo>
                    <a:pt x="2478552" y="1068472"/>
                  </a:lnTo>
                  <a:lnTo>
                    <a:pt x="1944316" y="2136944"/>
                  </a:lnTo>
                  <a:lnTo>
                    <a:pt x="534236" y="2136944"/>
                  </a:lnTo>
                  <a:lnTo>
                    <a:pt x="0" y="1068472"/>
                  </a:lnTo>
                  <a:close/>
                </a:path>
              </a:pathLst>
            </a:custGeom>
          </p:spPr>
          <p:style>
            <a:lnRef idx="1">
              <a:schemeClr val="accent2">
                <a:hueOff val="-368613"/>
                <a:satOff val="44335"/>
                <a:lumOff val="5098"/>
                <a:alphaOff val="0"/>
              </a:schemeClr>
            </a:lnRef>
            <a:fillRef idx="3">
              <a:schemeClr val="accent2">
                <a:hueOff val="-368613"/>
                <a:satOff val="44335"/>
                <a:lumOff val="5098"/>
                <a:alphaOff val="0"/>
              </a:schemeClr>
            </a:fillRef>
            <a:effectRef idx="3">
              <a:schemeClr val="accent2">
                <a:hueOff val="-368613"/>
                <a:satOff val="44335"/>
                <a:lumOff val="5098"/>
                <a:alphaOff val="0"/>
              </a:schemeClr>
            </a:effectRef>
            <a:fontRef idx="minor">
              <a:schemeClr val="lt1"/>
            </a:fontRef>
          </p:style>
          <p:txBody>
            <a:bodyPr spcFirstLastPara="0" vert="horz" wrap="square" lIns="384625" tIns="353204" rIns="384625" bIns="353204" numCol="1" spcCol="1270" anchor="ctr" anchorCtr="0">
              <a:noAutofit/>
            </a:bodyPr>
            <a:lstStyle/>
            <a:p>
              <a:pPr lvl="0" algn="ctr" defTabSz="755650">
                <a:lnSpc>
                  <a:spcPct val="90000"/>
                </a:lnSpc>
                <a:spcBef>
                  <a:spcPct val="0"/>
                </a:spcBef>
                <a:spcAft>
                  <a:spcPct val="35000"/>
                </a:spcAft>
              </a:pPr>
              <a:r>
                <a:rPr lang="es-MX" sz="2400" kern="1200" dirty="0" smtClean="0"/>
                <a:t>Generación </a:t>
              </a:r>
              <a:r>
                <a:rPr lang="es-MX" sz="2400" kern="1200" dirty="0" smtClean="0"/>
                <a:t>de datos</a:t>
              </a:r>
            </a:p>
          </p:txBody>
        </p:sp>
        <p:sp>
          <p:nvSpPr>
            <p:cNvPr id="8" name="7 Hexágono"/>
            <p:cNvSpPr/>
            <p:nvPr/>
          </p:nvSpPr>
          <p:spPr>
            <a:xfrm>
              <a:off x="5888199" y="4830164"/>
              <a:ext cx="290193" cy="250110"/>
            </a:xfrm>
            <a:prstGeom prst="hexagon">
              <a:avLst>
                <a:gd name="adj" fmla="val 25000"/>
                <a:gd name="vf" fmla="val 115470"/>
              </a:avLst>
            </a:prstGeom>
          </p:spPr>
          <p:style>
            <a:lnRef idx="1">
              <a:schemeClr val="accent2">
                <a:hueOff val="-294890"/>
                <a:satOff val="35468"/>
                <a:lumOff val="4078"/>
                <a:alphaOff val="0"/>
              </a:schemeClr>
            </a:lnRef>
            <a:fillRef idx="1">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sp>
        <p:sp>
          <p:nvSpPr>
            <p:cNvPr id="9" name="8 Hexágono"/>
            <p:cNvSpPr/>
            <p:nvPr/>
          </p:nvSpPr>
          <p:spPr>
            <a:xfrm>
              <a:off x="6305407" y="4150971"/>
              <a:ext cx="2478552" cy="2136944"/>
            </a:xfrm>
            <a:prstGeom prst="hexagon">
              <a:avLst>
                <a:gd name="adj" fmla="val 25000"/>
                <a:gd name="vf" fmla="val 115470"/>
              </a:avLst>
            </a:prstGeom>
            <a:blipFill rotWithShape="1">
              <a:blip r:embed="rId2"/>
              <a:stretch>
                <a:fillRect/>
              </a:stretch>
            </a:blipFill>
          </p:spPr>
          <p:style>
            <a:lnRef idx="1">
              <a:schemeClr val="accent2">
                <a:hueOff val="-368613"/>
                <a:satOff val="44335"/>
                <a:lumOff val="5098"/>
                <a:alphaOff val="0"/>
              </a:schemeClr>
            </a:lnRef>
            <a:fillRef idx="1">
              <a:scrgbClr r="0" g="0" b="0"/>
            </a:fillRef>
            <a:effectRef idx="2">
              <a:schemeClr val="lt1">
                <a:alpha val="90000"/>
                <a:hueOff val="0"/>
                <a:satOff val="0"/>
                <a:lumOff val="0"/>
                <a:alphaOff val="0"/>
              </a:schemeClr>
            </a:effectRef>
            <a:fontRef idx="minor">
              <a:schemeClr val="dk1">
                <a:hueOff val="0"/>
                <a:satOff val="0"/>
                <a:lumOff val="0"/>
                <a:alphaOff val="0"/>
              </a:schemeClr>
            </a:fontRef>
          </p:style>
        </p:sp>
        <p:sp>
          <p:nvSpPr>
            <p:cNvPr id="10" name="9 Hexágono"/>
            <p:cNvSpPr/>
            <p:nvPr/>
          </p:nvSpPr>
          <p:spPr>
            <a:xfrm>
              <a:off x="6369796" y="5094389"/>
              <a:ext cx="290193" cy="250110"/>
            </a:xfrm>
            <a:prstGeom prst="hexagon">
              <a:avLst>
                <a:gd name="adj" fmla="val 25000"/>
                <a:gd name="vf" fmla="val 115470"/>
              </a:avLst>
            </a:prstGeom>
          </p:spPr>
          <p:style>
            <a:lnRef idx="1">
              <a:schemeClr val="accent2">
                <a:hueOff val="-442336"/>
                <a:satOff val="53202"/>
                <a:lumOff val="6118"/>
                <a:alphaOff val="0"/>
              </a:schemeClr>
            </a:lnRef>
            <a:fillRef idx="1">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sp>
        <p:sp>
          <p:nvSpPr>
            <p:cNvPr id="12" name="11 Forma libre"/>
            <p:cNvSpPr/>
            <p:nvPr/>
          </p:nvSpPr>
          <p:spPr>
            <a:xfrm>
              <a:off x="2082165" y="1809648"/>
              <a:ext cx="2478552" cy="2136944"/>
            </a:xfrm>
            <a:custGeom>
              <a:avLst/>
              <a:gdLst>
                <a:gd name="connsiteX0" fmla="*/ 0 w 2478552"/>
                <a:gd name="connsiteY0" fmla="*/ 1068472 h 2136944"/>
                <a:gd name="connsiteX1" fmla="*/ 534236 w 2478552"/>
                <a:gd name="connsiteY1" fmla="*/ 0 h 2136944"/>
                <a:gd name="connsiteX2" fmla="*/ 1944316 w 2478552"/>
                <a:gd name="connsiteY2" fmla="*/ 0 h 2136944"/>
                <a:gd name="connsiteX3" fmla="*/ 2478552 w 2478552"/>
                <a:gd name="connsiteY3" fmla="*/ 1068472 h 2136944"/>
                <a:gd name="connsiteX4" fmla="*/ 1944316 w 2478552"/>
                <a:gd name="connsiteY4" fmla="*/ 2136944 h 2136944"/>
                <a:gd name="connsiteX5" fmla="*/ 534236 w 2478552"/>
                <a:gd name="connsiteY5" fmla="*/ 2136944 h 2136944"/>
                <a:gd name="connsiteX6" fmla="*/ 0 w 2478552"/>
                <a:gd name="connsiteY6" fmla="*/ 1068472 h 213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8552" h="2136944">
                  <a:moveTo>
                    <a:pt x="0" y="1068472"/>
                  </a:moveTo>
                  <a:lnTo>
                    <a:pt x="534236" y="0"/>
                  </a:lnTo>
                  <a:lnTo>
                    <a:pt x="1944316" y="0"/>
                  </a:lnTo>
                  <a:lnTo>
                    <a:pt x="2478552" y="1068472"/>
                  </a:lnTo>
                  <a:lnTo>
                    <a:pt x="1944316" y="2136944"/>
                  </a:lnTo>
                  <a:lnTo>
                    <a:pt x="534236" y="2136944"/>
                  </a:lnTo>
                  <a:lnTo>
                    <a:pt x="0" y="1068472"/>
                  </a:lnTo>
                  <a:close/>
                </a:path>
              </a:pathLst>
            </a:custGeom>
          </p:spPr>
          <p:style>
            <a:lnRef idx="1">
              <a:schemeClr val="accent2">
                <a:hueOff val="-737226"/>
                <a:satOff val="88670"/>
                <a:lumOff val="10196"/>
                <a:alphaOff val="0"/>
              </a:schemeClr>
            </a:lnRef>
            <a:fillRef idx="3">
              <a:schemeClr val="accent2">
                <a:hueOff val="-737226"/>
                <a:satOff val="88670"/>
                <a:lumOff val="10196"/>
                <a:alphaOff val="0"/>
              </a:schemeClr>
            </a:fillRef>
            <a:effectRef idx="3">
              <a:schemeClr val="accent2">
                <a:hueOff val="-737226"/>
                <a:satOff val="88670"/>
                <a:lumOff val="10196"/>
                <a:alphaOff val="0"/>
              </a:schemeClr>
            </a:effectRef>
            <a:fontRef idx="minor">
              <a:schemeClr val="lt1"/>
            </a:fontRef>
          </p:style>
          <p:txBody>
            <a:bodyPr spcFirstLastPara="0" vert="horz" wrap="square" lIns="384625" tIns="353204" rIns="384625" bIns="353204" numCol="1" spcCol="1270" anchor="ctr" anchorCtr="0">
              <a:noAutofit/>
            </a:bodyPr>
            <a:lstStyle/>
            <a:p>
              <a:pPr lvl="0" algn="ctr" defTabSz="755650">
                <a:lnSpc>
                  <a:spcPct val="90000"/>
                </a:lnSpc>
                <a:spcBef>
                  <a:spcPct val="0"/>
                </a:spcBef>
                <a:spcAft>
                  <a:spcPct val="35000"/>
                </a:spcAft>
              </a:pPr>
              <a:r>
                <a:rPr lang="es-MX" sz="2400" kern="1200" dirty="0" smtClean="0"/>
                <a:t>Intencionalidad </a:t>
              </a:r>
              <a:r>
                <a:rPr lang="es-MX" sz="2400" kern="1200" dirty="0" smtClean="0"/>
                <a:t>estratégica</a:t>
              </a:r>
            </a:p>
          </p:txBody>
        </p:sp>
        <p:sp>
          <p:nvSpPr>
            <p:cNvPr id="20" name="19 Hexágono"/>
            <p:cNvSpPr/>
            <p:nvPr/>
          </p:nvSpPr>
          <p:spPr>
            <a:xfrm>
              <a:off x="3762465" y="1855943"/>
              <a:ext cx="290193" cy="250110"/>
            </a:xfrm>
            <a:prstGeom prst="hexagon">
              <a:avLst>
                <a:gd name="adj" fmla="val 25000"/>
                <a:gd name="vf" fmla="val 115470"/>
              </a:avLst>
            </a:prstGeom>
          </p:spPr>
          <p:style>
            <a:lnRef idx="1">
              <a:schemeClr val="accent2">
                <a:hueOff val="-589781"/>
                <a:satOff val="70936"/>
                <a:lumOff val="8157"/>
                <a:alphaOff val="0"/>
              </a:schemeClr>
            </a:lnRef>
            <a:fillRef idx="1">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sp>
        <p:sp>
          <p:nvSpPr>
            <p:cNvPr id="21" name="20 Hexágono"/>
            <p:cNvSpPr/>
            <p:nvPr/>
          </p:nvSpPr>
          <p:spPr>
            <a:xfrm>
              <a:off x="4193786" y="642091"/>
              <a:ext cx="2478552" cy="2136944"/>
            </a:xfrm>
            <a:prstGeom prst="hexagon">
              <a:avLst>
                <a:gd name="adj" fmla="val 25000"/>
                <a:gd name="vf" fmla="val 115470"/>
              </a:avLst>
            </a:prstGeom>
            <a:blipFill rotWithShape="1">
              <a:blip r:embed="rId3"/>
              <a:stretch>
                <a:fillRect/>
              </a:stretch>
            </a:blipFill>
          </p:spPr>
          <p:style>
            <a:lnRef idx="1">
              <a:schemeClr val="accent2">
                <a:hueOff val="-737226"/>
                <a:satOff val="88670"/>
                <a:lumOff val="10196"/>
                <a:alphaOff val="0"/>
              </a:schemeClr>
            </a:lnRef>
            <a:fillRef idx="1">
              <a:scrgbClr r="0" g="0" b="0"/>
            </a:fillRef>
            <a:effectRef idx="2">
              <a:schemeClr val="lt1">
                <a:alpha val="90000"/>
                <a:hueOff val="0"/>
                <a:satOff val="0"/>
                <a:lumOff val="0"/>
                <a:alphaOff val="0"/>
              </a:schemeClr>
            </a:effectRef>
            <a:fontRef idx="minor">
              <a:schemeClr val="dk1">
                <a:hueOff val="0"/>
                <a:satOff val="0"/>
                <a:lumOff val="0"/>
                <a:alphaOff val="0"/>
              </a:schemeClr>
            </a:fontRef>
          </p:style>
        </p:sp>
        <p:sp>
          <p:nvSpPr>
            <p:cNvPr id="22" name="21 Hexágono"/>
            <p:cNvSpPr/>
            <p:nvPr/>
          </p:nvSpPr>
          <p:spPr>
            <a:xfrm>
              <a:off x="4266996" y="1580427"/>
              <a:ext cx="290193" cy="250110"/>
            </a:xfrm>
            <a:prstGeom prst="hexagon">
              <a:avLst>
                <a:gd name="adj" fmla="val 25000"/>
                <a:gd name="vf" fmla="val 115470"/>
              </a:avLst>
            </a:prstGeom>
          </p:spPr>
          <p:style>
            <a:lnRef idx="1">
              <a:schemeClr val="accent2">
                <a:hueOff val="-737226"/>
                <a:satOff val="88670"/>
                <a:lumOff val="10196"/>
                <a:alphaOff val="0"/>
              </a:schemeClr>
            </a:lnRef>
            <a:fillRef idx="1">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sp>
      </p:grpSp>
    </p:spTree>
    <p:extLst>
      <p:ext uri="{BB962C8B-B14F-4D97-AF65-F5344CB8AC3E}">
        <p14:creationId xmlns:p14="http://schemas.microsoft.com/office/powerpoint/2010/main" val="264957435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a:spLocks noChangeArrowheads="1"/>
          </p:cNvSpPr>
          <p:nvPr/>
        </p:nvSpPr>
        <p:spPr bwMode="auto">
          <a:xfrm>
            <a:off x="142844" y="1071546"/>
            <a:ext cx="3277028" cy="4143404"/>
          </a:xfrm>
          <a:prstGeom prst="rect">
            <a:avLst/>
          </a:prstGeom>
          <a:ln>
            <a:headEnd/>
            <a:tailEnd/>
          </a:ln>
        </p:spPr>
        <p:style>
          <a:lnRef idx="2">
            <a:schemeClr val="accent3"/>
          </a:lnRef>
          <a:fillRef idx="1">
            <a:schemeClr val="lt1"/>
          </a:fillRef>
          <a:effectRef idx="0">
            <a:schemeClr val="accent3"/>
          </a:effectRef>
          <a:fontRef idx="minor">
            <a:schemeClr val="dk1"/>
          </a:fontRef>
        </p:style>
        <p:txBody>
          <a:bodyPr wrap="none" anchor="ctr"/>
          <a:lstStyle/>
          <a:p>
            <a:pPr lvl="0"/>
            <a:r>
              <a:rPr lang="es-MX" sz="2400" dirty="0" smtClean="0"/>
              <a:t>Tener en cuenta </a:t>
            </a:r>
          </a:p>
          <a:p>
            <a:pPr lvl="0"/>
            <a:r>
              <a:rPr lang="es-MX" sz="2400" dirty="0" smtClean="0"/>
              <a:t>la problemática </a:t>
            </a:r>
          </a:p>
          <a:p>
            <a:pPr lvl="0"/>
            <a:r>
              <a:rPr lang="es-MX" sz="2400" dirty="0" smtClean="0"/>
              <a:t>(el diagnóstico base) </a:t>
            </a:r>
          </a:p>
          <a:p>
            <a:pPr lvl="0"/>
            <a:r>
              <a:rPr lang="es-MX" sz="2400" u="sng" dirty="0" smtClean="0">
                <a:solidFill>
                  <a:schemeClr val="accent3"/>
                </a:solidFill>
              </a:rPr>
              <a:t>argumentar</a:t>
            </a:r>
            <a:r>
              <a:rPr lang="es-MX" sz="2400" dirty="0" smtClean="0"/>
              <a:t> si los </a:t>
            </a:r>
          </a:p>
          <a:p>
            <a:pPr lvl="0"/>
            <a:r>
              <a:rPr lang="es-MX" sz="2400" dirty="0" smtClean="0"/>
              <a:t>recursos están </a:t>
            </a:r>
          </a:p>
          <a:p>
            <a:pPr lvl="0"/>
            <a:r>
              <a:rPr lang="es-MX" sz="2400" dirty="0" smtClean="0"/>
              <a:t>cubriendo las </a:t>
            </a:r>
          </a:p>
          <a:p>
            <a:pPr lvl="0"/>
            <a:r>
              <a:rPr lang="es-MX" sz="2400" dirty="0" smtClean="0"/>
              <a:t>necesidades y </a:t>
            </a:r>
          </a:p>
          <a:p>
            <a:pPr lvl="0"/>
            <a:r>
              <a:rPr lang="es-MX" sz="2400" dirty="0" smtClean="0"/>
              <a:t>llegando por igual a </a:t>
            </a:r>
          </a:p>
          <a:p>
            <a:pPr lvl="0"/>
            <a:r>
              <a:rPr lang="es-MX" sz="2400" dirty="0" smtClean="0"/>
              <a:t>mujeres y hombres.</a:t>
            </a:r>
            <a:endParaRPr lang="es-MX" sz="2400" dirty="0"/>
          </a:p>
        </p:txBody>
      </p:sp>
      <p:sp>
        <p:nvSpPr>
          <p:cNvPr id="6" name="Oval 2"/>
          <p:cNvSpPr>
            <a:spLocks noChangeArrowheads="1"/>
          </p:cNvSpPr>
          <p:nvPr/>
        </p:nvSpPr>
        <p:spPr bwMode="auto">
          <a:xfrm>
            <a:off x="3581400" y="1943096"/>
            <a:ext cx="2057400" cy="1828800"/>
          </a:xfrm>
          <a:prstGeom prst="ellipse">
            <a:avLst/>
          </a:prstGeom>
          <a:ln>
            <a:headEnd/>
            <a:tailEnd/>
          </a:ln>
        </p:spPr>
        <p:style>
          <a:lnRef idx="3">
            <a:schemeClr val="lt1"/>
          </a:lnRef>
          <a:fillRef idx="1">
            <a:schemeClr val="accent5"/>
          </a:fillRef>
          <a:effectRef idx="1">
            <a:schemeClr val="accent5"/>
          </a:effectRef>
          <a:fontRef idx="minor">
            <a:schemeClr val="lt1"/>
          </a:fontRef>
        </p:style>
        <p:txBody>
          <a:bodyPr wrap="none" anchor="ctr"/>
          <a:lstStyle/>
          <a:p>
            <a:pPr algn="ctr" eaLnBrk="0" hangingPunct="0">
              <a:defRPr/>
            </a:pPr>
            <a:r>
              <a:rPr lang="es-MX" sz="2800" b="1" dirty="0" smtClean="0"/>
              <a:t> se requiere:</a:t>
            </a:r>
            <a:endParaRPr kumimoji="1" lang="es-VE" sz="2800" b="1" dirty="0">
              <a:cs typeface="Times New Roman" pitchFamily="18" charset="0"/>
            </a:endParaRPr>
          </a:p>
        </p:txBody>
      </p:sp>
      <p:sp>
        <p:nvSpPr>
          <p:cNvPr id="7" name="Rectangle 5"/>
          <p:cNvSpPr>
            <a:spLocks noChangeArrowheads="1"/>
          </p:cNvSpPr>
          <p:nvPr/>
        </p:nvSpPr>
        <p:spPr bwMode="auto">
          <a:xfrm>
            <a:off x="6215074" y="1071546"/>
            <a:ext cx="2714644" cy="4143404"/>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pPr lvl="0" algn="r"/>
            <a:r>
              <a:rPr lang="es-MX" sz="2400" u="sng" dirty="0" smtClean="0">
                <a:solidFill>
                  <a:schemeClr val="accent1"/>
                </a:solidFill>
              </a:rPr>
              <a:t>Definir</a:t>
            </a:r>
            <a:r>
              <a:rPr lang="es-MX" sz="2400" dirty="0" smtClean="0"/>
              <a:t> dónde </a:t>
            </a:r>
          </a:p>
          <a:p>
            <a:pPr lvl="0" algn="r"/>
            <a:r>
              <a:rPr lang="es-MX" sz="2400" dirty="0" smtClean="0"/>
              <a:t>están las </a:t>
            </a:r>
          </a:p>
          <a:p>
            <a:pPr lvl="0" algn="r"/>
            <a:r>
              <a:rPr lang="es-MX" sz="2400" dirty="0" smtClean="0"/>
              <a:t>limitaciones y/o </a:t>
            </a:r>
          </a:p>
          <a:p>
            <a:pPr lvl="0" algn="r"/>
            <a:r>
              <a:rPr lang="es-MX" sz="2400" dirty="0" smtClean="0"/>
              <a:t>los obstáculos </a:t>
            </a:r>
          </a:p>
          <a:p>
            <a:pPr lvl="0" algn="r"/>
            <a:r>
              <a:rPr lang="es-MX" sz="2400" dirty="0" smtClean="0"/>
              <a:t>para que los </a:t>
            </a:r>
          </a:p>
          <a:p>
            <a:pPr lvl="0" algn="r"/>
            <a:r>
              <a:rPr lang="es-MX" sz="2400" dirty="0" smtClean="0"/>
              <a:t>recursos se </a:t>
            </a:r>
          </a:p>
          <a:p>
            <a:pPr lvl="0" algn="r"/>
            <a:r>
              <a:rPr lang="es-MX" sz="2400" dirty="0" smtClean="0"/>
              <a:t>distribuyan </a:t>
            </a:r>
          </a:p>
          <a:p>
            <a:pPr lvl="0" algn="r"/>
            <a:r>
              <a:rPr lang="es-MX" sz="2400" dirty="0" smtClean="0"/>
              <a:t>equitativamente.</a:t>
            </a:r>
            <a:endParaRPr lang="es-MX" sz="2400" dirty="0"/>
          </a:p>
        </p:txBody>
      </p:sp>
      <p:sp>
        <p:nvSpPr>
          <p:cNvPr id="8" name="Rectangle 5"/>
          <p:cNvSpPr>
            <a:spLocks noChangeArrowheads="1"/>
          </p:cNvSpPr>
          <p:nvPr/>
        </p:nvSpPr>
        <p:spPr bwMode="auto">
          <a:xfrm>
            <a:off x="539552" y="5429264"/>
            <a:ext cx="7848872" cy="1214446"/>
          </a:xfrm>
          <a:prstGeom prst="rect">
            <a:avLst/>
          </a:prstGeom>
          <a:ln>
            <a:headEnd/>
            <a:tailEnd/>
          </a:ln>
        </p:spPr>
        <p:style>
          <a:lnRef idx="2">
            <a:schemeClr val="accent5"/>
          </a:lnRef>
          <a:fillRef idx="1">
            <a:schemeClr val="lt1"/>
          </a:fillRef>
          <a:effectRef idx="0">
            <a:schemeClr val="accent5"/>
          </a:effectRef>
          <a:fontRef idx="minor">
            <a:schemeClr val="dk1"/>
          </a:fontRef>
        </p:style>
        <p:txBody>
          <a:bodyPr wrap="none" anchor="ctr"/>
          <a:lstStyle/>
          <a:p>
            <a:pPr algn="ctr"/>
            <a:r>
              <a:rPr lang="es-MX" sz="2400" u="sng" dirty="0" smtClean="0">
                <a:solidFill>
                  <a:schemeClr val="accent4"/>
                </a:solidFill>
              </a:rPr>
              <a:t>Plantear propuestas</a:t>
            </a:r>
            <a:r>
              <a:rPr lang="es-MX" sz="2400" dirty="0" smtClean="0"/>
              <a:t> que contribuyan a </a:t>
            </a:r>
          </a:p>
          <a:p>
            <a:pPr algn="ctr"/>
            <a:r>
              <a:rPr lang="es-MX" sz="2400" dirty="0" smtClean="0"/>
              <a:t>resolver cada una de las dificultades encontradas.</a:t>
            </a:r>
          </a:p>
          <a:p>
            <a:pPr lvl="0" algn="ctr"/>
            <a:endParaRPr lang="es-MX" sz="2400" dirty="0"/>
          </a:p>
        </p:txBody>
      </p:sp>
      <p:sp>
        <p:nvSpPr>
          <p:cNvPr id="9" name="11 Título"/>
          <p:cNvSpPr txBox="1">
            <a:spLocks/>
          </p:cNvSpPr>
          <p:nvPr/>
        </p:nvSpPr>
        <p:spPr>
          <a:xfrm>
            <a:off x="4724524" y="-114300"/>
            <a:ext cx="7024744" cy="1143000"/>
          </a:xfrm>
          <a:prstGeom prst="rect">
            <a:avLst/>
          </a:prstGeom>
        </p:spPr>
        <p:txBody>
          <a:bodyPr>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MX" sz="2100" b="1" dirty="0" smtClean="0"/>
              <a:t>Método para </a:t>
            </a:r>
          </a:p>
          <a:p>
            <a:r>
              <a:rPr lang="es-MX" sz="2100" b="1" dirty="0" smtClean="0"/>
              <a:t>presupuestar en México</a:t>
            </a:r>
            <a:br>
              <a:rPr lang="es-MX" sz="2100" b="1" dirty="0" smtClean="0"/>
            </a:br>
            <a:endParaRPr lang="es-MX" sz="2100" b="1" dirty="0"/>
          </a:p>
        </p:txBody>
      </p:sp>
    </p:spTree>
    <p:extLst>
      <p:ext uri="{BB962C8B-B14F-4D97-AF65-F5344CB8AC3E}">
        <p14:creationId xmlns:p14="http://schemas.microsoft.com/office/powerpoint/2010/main" val="235572173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Diagrama"/>
          <p:cNvGraphicFramePr/>
          <p:nvPr>
            <p:extLst>
              <p:ext uri="{D42A27DB-BD31-4B8C-83A1-F6EECF244321}">
                <p14:modId xmlns:p14="http://schemas.microsoft.com/office/powerpoint/2010/main" val="395847320"/>
              </p:ext>
            </p:extLst>
          </p:nvPr>
        </p:nvGraphicFramePr>
        <p:xfrm>
          <a:off x="395536" y="620688"/>
          <a:ext cx="8136904" cy="58326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11 Título"/>
          <p:cNvSpPr txBox="1">
            <a:spLocks/>
          </p:cNvSpPr>
          <p:nvPr/>
        </p:nvSpPr>
        <p:spPr>
          <a:xfrm>
            <a:off x="4724524" y="-114300"/>
            <a:ext cx="7024744" cy="1143000"/>
          </a:xfrm>
          <a:prstGeom prst="rect">
            <a:avLst/>
          </a:prstGeom>
        </p:spPr>
        <p:txBody>
          <a:bodyPr>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MX" sz="2100" b="1" dirty="0" smtClean="0"/>
              <a:t>Método para </a:t>
            </a:r>
          </a:p>
          <a:p>
            <a:r>
              <a:rPr lang="es-MX" sz="2100" b="1" dirty="0" smtClean="0"/>
              <a:t>Presupuestar.</a:t>
            </a:r>
            <a:br>
              <a:rPr lang="es-MX" sz="2100" b="1" dirty="0" smtClean="0"/>
            </a:br>
            <a:endParaRPr lang="es-MX" sz="2100" b="1" dirty="0"/>
          </a:p>
        </p:txBody>
      </p:sp>
    </p:spTree>
    <p:extLst>
      <p:ext uri="{BB962C8B-B14F-4D97-AF65-F5344CB8AC3E}">
        <p14:creationId xmlns:p14="http://schemas.microsoft.com/office/powerpoint/2010/main" val="408651080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1 Título"/>
          <p:cNvSpPr txBox="1">
            <a:spLocks/>
          </p:cNvSpPr>
          <p:nvPr/>
        </p:nvSpPr>
        <p:spPr>
          <a:xfrm>
            <a:off x="4724524" y="-27384"/>
            <a:ext cx="7024744" cy="1143000"/>
          </a:xfrm>
          <a:prstGeom prst="rect">
            <a:avLst/>
          </a:prstGeom>
        </p:spPr>
        <p:txBody>
          <a:bodyPr>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MX" sz="2800" b="1" dirty="0" smtClean="0"/>
              <a:t>Ventajas.</a:t>
            </a:r>
            <a:br>
              <a:rPr lang="es-MX" sz="2800" b="1" dirty="0" smtClean="0"/>
            </a:br>
            <a:endParaRPr lang="es-MX" sz="2800" b="1" dirty="0"/>
          </a:p>
        </p:txBody>
      </p:sp>
      <p:graphicFrame>
        <p:nvGraphicFramePr>
          <p:cNvPr id="3" name="2 Diagrama"/>
          <p:cNvGraphicFramePr/>
          <p:nvPr>
            <p:extLst>
              <p:ext uri="{D42A27DB-BD31-4B8C-83A1-F6EECF244321}">
                <p14:modId xmlns:p14="http://schemas.microsoft.com/office/powerpoint/2010/main" val="3040577700"/>
              </p:ext>
            </p:extLst>
          </p:nvPr>
        </p:nvGraphicFramePr>
        <p:xfrm>
          <a:off x="683568" y="836712"/>
          <a:ext cx="7776864" cy="55446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7938038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52536" y="0"/>
            <a:ext cx="10081120" cy="7461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aphicFrame>
        <p:nvGraphicFramePr>
          <p:cNvPr id="2" name="1 Diagrama"/>
          <p:cNvGraphicFramePr/>
          <p:nvPr>
            <p:extLst>
              <p:ext uri="{D42A27DB-BD31-4B8C-83A1-F6EECF244321}">
                <p14:modId xmlns:p14="http://schemas.microsoft.com/office/powerpoint/2010/main" val="4085440062"/>
              </p:ext>
            </p:extLst>
          </p:nvPr>
        </p:nvGraphicFramePr>
        <p:xfrm>
          <a:off x="-1980728" y="0"/>
          <a:ext cx="8064896"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Marcador de texto"/>
          <p:cNvSpPr txBox="1">
            <a:spLocks/>
          </p:cNvSpPr>
          <p:nvPr/>
        </p:nvSpPr>
        <p:spPr>
          <a:xfrm>
            <a:off x="4520536" y="908720"/>
            <a:ext cx="3939895" cy="4752528"/>
          </a:xfrm>
          <a:prstGeom prst="rect">
            <a:avLst/>
          </a:prstGeom>
        </p:spPr>
        <p:txBody>
          <a:bodyPr>
            <a:normAutofit/>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marL="68580" indent="0" algn="ctr">
              <a:buNone/>
            </a:pPr>
            <a:endParaRPr lang="es-MX" sz="3200" b="1" dirty="0" smtClean="0">
              <a:solidFill>
                <a:schemeClr val="accent1"/>
              </a:solidFill>
            </a:endParaRPr>
          </a:p>
          <a:p>
            <a:pPr marL="68580" indent="0" algn="ctr">
              <a:buNone/>
            </a:pPr>
            <a:endParaRPr lang="es-MX" sz="3200" dirty="0"/>
          </a:p>
          <a:p>
            <a:pPr marL="68580" lvl="0" indent="0" algn="ctr">
              <a:buNone/>
            </a:pPr>
            <a:r>
              <a:rPr lang="es-MX" sz="2800" dirty="0"/>
              <a:t>Incorporar el enfoque de género </a:t>
            </a:r>
            <a:r>
              <a:rPr lang="es-MX" sz="2800" dirty="0" smtClean="0"/>
              <a:t>a los presupuestos públicos requiere conocimientos:</a:t>
            </a:r>
            <a:endParaRPr lang="es-MX" sz="3200" dirty="0" smtClean="0"/>
          </a:p>
        </p:txBody>
      </p:sp>
    </p:spTree>
    <p:extLst>
      <p:ext uri="{BB962C8B-B14F-4D97-AF65-F5344CB8AC3E}">
        <p14:creationId xmlns:p14="http://schemas.microsoft.com/office/powerpoint/2010/main" val="25379818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4598445" y="-531440"/>
            <a:ext cx="4824654" cy="1143000"/>
          </a:xfrm>
        </p:spPr>
        <p:txBody>
          <a:bodyPr>
            <a:normAutofit/>
          </a:bodyPr>
          <a:lstStyle/>
          <a:p>
            <a:r>
              <a:rPr lang="es-MX" sz="2400" dirty="0" smtClean="0"/>
              <a:t>Escuela de incidencia</a:t>
            </a:r>
            <a:endParaRPr lang="es-MX" sz="2400" dirty="0"/>
          </a:p>
        </p:txBody>
      </p:sp>
      <p:sp>
        <p:nvSpPr>
          <p:cNvPr id="2" name="1 Marcador de contenido"/>
          <p:cNvSpPr>
            <a:spLocks noGrp="1"/>
          </p:cNvSpPr>
          <p:nvPr>
            <p:ph idx="1"/>
          </p:nvPr>
        </p:nvSpPr>
        <p:spPr>
          <a:xfrm>
            <a:off x="683568" y="908720"/>
            <a:ext cx="7632848" cy="3508977"/>
          </a:xfrm>
        </p:spPr>
        <p:txBody>
          <a:bodyPr>
            <a:noAutofit/>
          </a:bodyPr>
          <a:lstStyle/>
          <a:p>
            <a:pPr marL="68580" indent="0">
              <a:buNone/>
            </a:pPr>
            <a:endParaRPr lang="es-MX" sz="2100" dirty="0" smtClean="0"/>
          </a:p>
          <a:p>
            <a:pPr marL="68580" indent="0">
              <a:buNone/>
            </a:pPr>
            <a:endParaRPr lang="es-MX" sz="2100" dirty="0"/>
          </a:p>
          <a:p>
            <a:pPr marL="68580" indent="0">
              <a:buNone/>
            </a:pPr>
            <a:r>
              <a:rPr lang="es-MX" sz="2100" dirty="0" smtClean="0"/>
              <a:t>El </a:t>
            </a:r>
            <a:r>
              <a:rPr lang="es-MX" sz="2100" b="1" dirty="0"/>
              <a:t>objetivo </a:t>
            </a:r>
            <a:r>
              <a:rPr lang="es-MX" sz="2100" b="1" dirty="0" smtClean="0"/>
              <a:t>general</a:t>
            </a:r>
            <a:r>
              <a:rPr lang="es-MX" sz="2100" dirty="0" smtClean="0"/>
              <a:t> </a:t>
            </a:r>
            <a:r>
              <a:rPr lang="es-MX" sz="2100" dirty="0"/>
              <a:t>es </a:t>
            </a:r>
            <a:r>
              <a:rPr lang="es-MX" sz="2100" u="sng" dirty="0"/>
              <a:t>implementar 6 campañas de incidencia</a:t>
            </a:r>
            <a:r>
              <a:rPr lang="es-MX" sz="2100" dirty="0"/>
              <a:t> política para posicionar una </a:t>
            </a:r>
            <a:r>
              <a:rPr lang="es-MX" sz="2100" u="sng" dirty="0"/>
              <a:t>agenda local</a:t>
            </a:r>
            <a:r>
              <a:rPr lang="es-MX" sz="2100" dirty="0"/>
              <a:t> para la igualdad y no discriminación, como resultado de una metodología de </a:t>
            </a:r>
            <a:r>
              <a:rPr lang="es-MX" sz="2100" u="sng" dirty="0"/>
              <a:t>formación</a:t>
            </a:r>
            <a:r>
              <a:rPr lang="es-MX" sz="2100" dirty="0"/>
              <a:t> que asegure el aprendizaje de conocimientos, actitudes y competencias de 120 mujeres líderes en 6 ciudades del </a:t>
            </a:r>
            <a:r>
              <a:rPr lang="es-MX" sz="2100" dirty="0" smtClean="0"/>
              <a:t>país.</a:t>
            </a:r>
          </a:p>
          <a:p>
            <a:pPr marL="68580" indent="0">
              <a:buNone/>
            </a:pPr>
            <a:endParaRPr lang="es-MX" sz="2100" dirty="0"/>
          </a:p>
          <a:p>
            <a:pPr marL="68580" indent="0">
              <a:buNone/>
            </a:pPr>
            <a:r>
              <a:rPr lang="es-MX" sz="2100" dirty="0" smtClean="0"/>
              <a:t>La </a:t>
            </a:r>
            <a:r>
              <a:rPr lang="es-MX" sz="2100" dirty="0"/>
              <a:t>escuela busca alentar y fortalecer la </a:t>
            </a:r>
            <a:r>
              <a:rPr lang="es-MX" sz="2100" u="sng" dirty="0"/>
              <a:t>participación y el liderazgo</a:t>
            </a:r>
            <a:r>
              <a:rPr lang="es-MX" sz="2100" dirty="0"/>
              <a:t> de mujeres en los procesos de </a:t>
            </a:r>
            <a:r>
              <a:rPr lang="es-MX" sz="2100" u="sng" dirty="0"/>
              <a:t>toma de decisiones en el ámbito local</a:t>
            </a:r>
            <a:r>
              <a:rPr lang="es-MX" sz="2100" dirty="0"/>
              <a:t>, la puesta en práctica, el intercambio de ideas, el </a:t>
            </a:r>
            <a:r>
              <a:rPr lang="es-MX" sz="2100" u="sng" dirty="0"/>
              <a:t>debate, el análisis y la reflexión</a:t>
            </a:r>
            <a:r>
              <a:rPr lang="es-MX" sz="2100" dirty="0"/>
              <a:t>.</a:t>
            </a:r>
          </a:p>
          <a:p>
            <a:pPr marL="68580" indent="0">
              <a:buNone/>
            </a:pPr>
            <a:endParaRPr lang="es-MX" sz="2100" dirty="0"/>
          </a:p>
        </p:txBody>
      </p:sp>
      <p:grpSp>
        <p:nvGrpSpPr>
          <p:cNvPr id="4" name="3 Grupo"/>
          <p:cNvGrpSpPr/>
          <p:nvPr/>
        </p:nvGrpSpPr>
        <p:grpSpPr>
          <a:xfrm>
            <a:off x="178953" y="6021288"/>
            <a:ext cx="8820472" cy="748990"/>
            <a:chOff x="178953" y="6021288"/>
            <a:chExt cx="8820472" cy="748990"/>
          </a:xfrm>
        </p:grpSpPr>
        <p:sp>
          <p:nvSpPr>
            <p:cNvPr id="5" name="4 Rectángulo"/>
            <p:cNvSpPr/>
            <p:nvPr/>
          </p:nvSpPr>
          <p:spPr>
            <a:xfrm>
              <a:off x="178953" y="6021288"/>
              <a:ext cx="8820472" cy="748990"/>
            </a:xfrm>
            <a:prstGeom prst="rect">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Imagen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16935" y="6109010"/>
              <a:ext cx="1493837" cy="571500"/>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7" descr="Hoja membretada 2014"/>
            <p:cNvPicPr>
              <a:picLocks noChangeAspect="1" noChangeArrowheads="1"/>
            </p:cNvPicPr>
            <p:nvPr/>
          </p:nvPicPr>
          <p:blipFill>
            <a:blip r:embed="rId3">
              <a:extLst>
                <a:ext uri="{28A0092B-C50C-407E-A947-70E740481C1C}">
                  <a14:useLocalDpi xmlns:a14="http://schemas.microsoft.com/office/drawing/2010/main" val="0"/>
                </a:ext>
              </a:extLst>
            </a:blip>
            <a:srcRect l="76968" t="6964" r="8195" b="85220"/>
            <a:stretch>
              <a:fillRect/>
            </a:stretch>
          </p:blipFill>
          <p:spPr bwMode="auto">
            <a:xfrm>
              <a:off x="4514979" y="6118535"/>
              <a:ext cx="806450" cy="552450"/>
            </a:xfrm>
            <a:prstGeom prst="rect">
              <a:avLst/>
            </a:prstGeom>
            <a:noFill/>
            <a:extLst>
              <a:ext uri="{909E8E84-426E-40DD-AFC4-6F175D3DCCD1}">
                <a14:hiddenFill xmlns:a14="http://schemas.microsoft.com/office/drawing/2010/main">
                  <a:solidFill>
                    <a:srgbClr val="FFFFFF"/>
                  </a:solidFill>
                </a14:hiddenFill>
              </a:ext>
            </a:extLst>
          </p:spPr>
        </p:pic>
        <p:pic>
          <p:nvPicPr>
            <p:cNvPr id="8" name="0 Imagen"/>
            <p:cNvPicPr>
              <a:picLocks noChangeAspect="1" noChangeArrowheads="1"/>
            </p:cNvPicPr>
            <p:nvPr/>
          </p:nvPicPr>
          <p:blipFill rotWithShape="1">
            <a:blip r:embed="rId4">
              <a:extLst>
                <a:ext uri="{28A0092B-C50C-407E-A947-70E740481C1C}">
                  <a14:useLocalDpi xmlns:a14="http://schemas.microsoft.com/office/drawing/2010/main" val="0"/>
                </a:ext>
              </a:extLst>
            </a:blip>
            <a:srcRect r="8257"/>
            <a:stretch/>
          </p:blipFill>
          <p:spPr bwMode="auto">
            <a:xfrm>
              <a:off x="455187" y="6132823"/>
              <a:ext cx="2012780" cy="523875"/>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5" descr="Descripción: Fondo Proequidad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06277" y="6189973"/>
              <a:ext cx="1485900" cy="4095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Maru Nva\Documents\CIVICA\LOGOS, ICONOS Y VIÑETAS\ANCIFEM\logo ancifem.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63473" y="6169572"/>
              <a:ext cx="1656000" cy="45037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7521682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1 Título"/>
          <p:cNvSpPr txBox="1">
            <a:spLocks/>
          </p:cNvSpPr>
          <p:nvPr/>
        </p:nvSpPr>
        <p:spPr>
          <a:xfrm>
            <a:off x="4724524" y="-114300"/>
            <a:ext cx="7024744" cy="1143000"/>
          </a:xfrm>
          <a:prstGeom prst="rect">
            <a:avLst/>
          </a:prstGeom>
        </p:spPr>
        <p:txBody>
          <a:bodyPr>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MX" sz="2100" b="1" dirty="0" smtClean="0"/>
              <a:t>¿Porqué es importante </a:t>
            </a:r>
          </a:p>
          <a:p>
            <a:r>
              <a:rPr lang="es-MX" sz="2100" b="1" dirty="0"/>
              <a:t>p</a:t>
            </a:r>
            <a:r>
              <a:rPr lang="es-MX" sz="2100" b="1" dirty="0" smtClean="0"/>
              <a:t>ara nosotras?</a:t>
            </a:r>
            <a:endParaRPr lang="es-MX" sz="2100" b="1" dirty="0"/>
          </a:p>
        </p:txBody>
      </p:sp>
      <p:grpSp>
        <p:nvGrpSpPr>
          <p:cNvPr id="13" name="12 Grupo"/>
          <p:cNvGrpSpPr/>
          <p:nvPr/>
        </p:nvGrpSpPr>
        <p:grpSpPr>
          <a:xfrm>
            <a:off x="178953" y="6208402"/>
            <a:ext cx="8820472" cy="748990"/>
            <a:chOff x="178953" y="6021288"/>
            <a:chExt cx="8820472" cy="748990"/>
          </a:xfrm>
        </p:grpSpPr>
        <p:sp>
          <p:nvSpPr>
            <p:cNvPr id="14" name="13 Rectángulo"/>
            <p:cNvSpPr/>
            <p:nvPr/>
          </p:nvSpPr>
          <p:spPr>
            <a:xfrm>
              <a:off x="178953" y="6021288"/>
              <a:ext cx="8820472" cy="748990"/>
            </a:xfrm>
            <a:prstGeom prst="rect">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5" name="Imagen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16935" y="6109010"/>
              <a:ext cx="1493837" cy="571500"/>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n 7" descr="Hoja membretada 2014"/>
            <p:cNvPicPr>
              <a:picLocks noChangeAspect="1" noChangeArrowheads="1"/>
            </p:cNvPicPr>
            <p:nvPr/>
          </p:nvPicPr>
          <p:blipFill>
            <a:blip r:embed="rId3">
              <a:extLst>
                <a:ext uri="{28A0092B-C50C-407E-A947-70E740481C1C}">
                  <a14:useLocalDpi xmlns:a14="http://schemas.microsoft.com/office/drawing/2010/main" val="0"/>
                </a:ext>
              </a:extLst>
            </a:blip>
            <a:srcRect l="76968" t="6964" r="8195" b="85220"/>
            <a:stretch>
              <a:fillRect/>
            </a:stretch>
          </p:blipFill>
          <p:spPr bwMode="auto">
            <a:xfrm>
              <a:off x="4514979" y="6118535"/>
              <a:ext cx="806450" cy="552450"/>
            </a:xfrm>
            <a:prstGeom prst="rect">
              <a:avLst/>
            </a:prstGeom>
            <a:noFill/>
            <a:extLst>
              <a:ext uri="{909E8E84-426E-40DD-AFC4-6F175D3DCCD1}">
                <a14:hiddenFill xmlns:a14="http://schemas.microsoft.com/office/drawing/2010/main">
                  <a:solidFill>
                    <a:srgbClr val="FFFFFF"/>
                  </a:solidFill>
                </a14:hiddenFill>
              </a:ext>
            </a:extLst>
          </p:spPr>
        </p:pic>
        <p:pic>
          <p:nvPicPr>
            <p:cNvPr id="17" name="0 Imagen"/>
            <p:cNvPicPr>
              <a:picLocks noChangeAspect="1" noChangeArrowheads="1"/>
            </p:cNvPicPr>
            <p:nvPr/>
          </p:nvPicPr>
          <p:blipFill rotWithShape="1">
            <a:blip r:embed="rId4">
              <a:extLst>
                <a:ext uri="{28A0092B-C50C-407E-A947-70E740481C1C}">
                  <a14:useLocalDpi xmlns:a14="http://schemas.microsoft.com/office/drawing/2010/main" val="0"/>
                </a:ext>
              </a:extLst>
            </a:blip>
            <a:srcRect r="8257"/>
            <a:stretch/>
          </p:blipFill>
          <p:spPr bwMode="auto">
            <a:xfrm>
              <a:off x="455187" y="6132823"/>
              <a:ext cx="2012780" cy="523875"/>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n 5" descr="Descripción: Fondo Proequidad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06277" y="6189973"/>
              <a:ext cx="1485900" cy="4095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Maru Nva\Documents\CIVICA\LOGOS, ICONOS Y VIÑETAS\ANCIFEM\logo ancifem.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63473" y="6169572"/>
              <a:ext cx="1656000" cy="450377"/>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2 Marcador de texto"/>
          <p:cNvSpPr txBox="1">
            <a:spLocks/>
          </p:cNvSpPr>
          <p:nvPr/>
        </p:nvSpPr>
        <p:spPr>
          <a:xfrm>
            <a:off x="580642" y="1124744"/>
            <a:ext cx="7879790" cy="4752528"/>
          </a:xfrm>
          <a:prstGeom prst="rect">
            <a:avLst/>
          </a:prstGeom>
        </p:spPr>
        <p:txBody>
          <a:bodyPr>
            <a:normAutofit fontScale="62500" lnSpcReduction="20000"/>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marL="68580" indent="0">
              <a:buNone/>
            </a:pPr>
            <a:r>
              <a:rPr lang="es-MX" sz="3200" dirty="0"/>
              <a:t>Desde nuestra perspectiva ciudadana, </a:t>
            </a:r>
            <a:r>
              <a:rPr lang="es-MX" sz="3200" dirty="0" smtClean="0"/>
              <a:t>abordar el tema nos ayuda a:</a:t>
            </a:r>
            <a:endParaRPr lang="es-MX" sz="3200" dirty="0"/>
          </a:p>
          <a:p>
            <a:pPr marL="68580" indent="0">
              <a:buNone/>
            </a:pPr>
            <a:endParaRPr lang="es-MX" sz="3200" dirty="0"/>
          </a:p>
          <a:p>
            <a:pPr lvl="0"/>
            <a:r>
              <a:rPr lang="es-MX" sz="3200" dirty="0"/>
              <a:t>Identificar áreas de oportunidad para </a:t>
            </a:r>
            <a:r>
              <a:rPr lang="es-MX" sz="3200" b="1" dirty="0">
                <a:solidFill>
                  <a:schemeClr val="accent1"/>
                </a:solidFill>
              </a:rPr>
              <a:t>realizar observación y/o evaluación</a:t>
            </a:r>
            <a:r>
              <a:rPr lang="es-MX" sz="3200" dirty="0"/>
              <a:t> a los presupuestos públicos</a:t>
            </a:r>
            <a:r>
              <a:rPr lang="es-MX" sz="3200" dirty="0" smtClean="0"/>
              <a:t>.</a:t>
            </a:r>
          </a:p>
          <a:p>
            <a:pPr lvl="0"/>
            <a:endParaRPr lang="es-MX" sz="3200" dirty="0"/>
          </a:p>
          <a:p>
            <a:pPr lvl="0"/>
            <a:r>
              <a:rPr lang="es-MX" sz="3200" dirty="0"/>
              <a:t>Identificar el elemento presupuestal como una evidencia de la </a:t>
            </a:r>
            <a:r>
              <a:rPr lang="es-MX" sz="3200" b="1" dirty="0">
                <a:solidFill>
                  <a:schemeClr val="accent1"/>
                </a:solidFill>
              </a:rPr>
              <a:t>existencia o no de políticas públicas con perspectiva </a:t>
            </a:r>
            <a:r>
              <a:rPr lang="es-MX" sz="3200" dirty="0"/>
              <a:t>de género en cualquier entidad de gobierno.  </a:t>
            </a:r>
          </a:p>
          <a:p>
            <a:pPr lvl="0"/>
            <a:endParaRPr lang="es-MX" sz="3200" dirty="0" smtClean="0"/>
          </a:p>
          <a:p>
            <a:pPr lvl="0"/>
            <a:r>
              <a:rPr lang="es-MX" sz="3200" b="1" dirty="0" smtClean="0">
                <a:solidFill>
                  <a:schemeClr val="accent1"/>
                </a:solidFill>
              </a:rPr>
              <a:t>Identificar </a:t>
            </a:r>
            <a:r>
              <a:rPr lang="es-MX" sz="3200" b="1" dirty="0">
                <a:solidFill>
                  <a:schemeClr val="accent1"/>
                </a:solidFill>
              </a:rPr>
              <a:t>los intereses y compromisos estratégicos</a:t>
            </a:r>
            <a:r>
              <a:rPr lang="es-MX" sz="3200" dirty="0"/>
              <a:t> y políticos de los gobiernos al revisar cómo y en que se basa el presupuesto público.</a:t>
            </a:r>
          </a:p>
          <a:p>
            <a:pPr lvl="0"/>
            <a:endParaRPr lang="es-MX" sz="3200" dirty="0" smtClean="0"/>
          </a:p>
          <a:p>
            <a:pPr lvl="0"/>
            <a:r>
              <a:rPr lang="es-MX" sz="3200" dirty="0" smtClean="0"/>
              <a:t>Identificar </a:t>
            </a:r>
            <a:r>
              <a:rPr lang="es-MX" sz="3200" dirty="0"/>
              <a:t>áreas de oportunidad para </a:t>
            </a:r>
            <a:r>
              <a:rPr lang="es-MX" sz="3200" b="1" dirty="0">
                <a:solidFill>
                  <a:schemeClr val="accent1"/>
                </a:solidFill>
              </a:rPr>
              <a:t>incidir en la agenda pública.</a:t>
            </a:r>
          </a:p>
          <a:p>
            <a:pPr marL="68580" indent="0" algn="ctr">
              <a:buNone/>
            </a:pPr>
            <a:endParaRPr lang="es-MX" sz="3200" dirty="0" smtClean="0"/>
          </a:p>
        </p:txBody>
      </p:sp>
    </p:spTree>
    <p:extLst>
      <p:ext uri="{BB962C8B-B14F-4D97-AF65-F5344CB8AC3E}">
        <p14:creationId xmlns:p14="http://schemas.microsoft.com/office/powerpoint/2010/main" val="92888042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1 Título"/>
          <p:cNvSpPr txBox="1">
            <a:spLocks/>
          </p:cNvSpPr>
          <p:nvPr/>
        </p:nvSpPr>
        <p:spPr>
          <a:xfrm>
            <a:off x="4724524" y="-114300"/>
            <a:ext cx="7024744" cy="1143000"/>
          </a:xfrm>
          <a:prstGeom prst="rect">
            <a:avLst/>
          </a:prstGeom>
        </p:spPr>
        <p:txBody>
          <a:bodyPr>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MX" sz="2100" b="1" dirty="0" smtClean="0"/>
              <a:t>¿Porqué es importante </a:t>
            </a:r>
          </a:p>
          <a:p>
            <a:r>
              <a:rPr lang="es-MX" sz="2100" b="1" dirty="0"/>
              <a:t>p</a:t>
            </a:r>
            <a:r>
              <a:rPr lang="es-MX" sz="2100" b="1" dirty="0" smtClean="0"/>
              <a:t>ara nosotras?</a:t>
            </a:r>
            <a:endParaRPr lang="es-MX" sz="2100" b="1" dirty="0"/>
          </a:p>
        </p:txBody>
      </p:sp>
      <p:grpSp>
        <p:nvGrpSpPr>
          <p:cNvPr id="13" name="12 Grupo"/>
          <p:cNvGrpSpPr/>
          <p:nvPr/>
        </p:nvGrpSpPr>
        <p:grpSpPr>
          <a:xfrm>
            <a:off x="178953" y="6208402"/>
            <a:ext cx="8820472" cy="748990"/>
            <a:chOff x="178953" y="6021288"/>
            <a:chExt cx="8820472" cy="748990"/>
          </a:xfrm>
        </p:grpSpPr>
        <p:sp>
          <p:nvSpPr>
            <p:cNvPr id="14" name="13 Rectángulo"/>
            <p:cNvSpPr/>
            <p:nvPr/>
          </p:nvSpPr>
          <p:spPr>
            <a:xfrm>
              <a:off x="178953" y="6021288"/>
              <a:ext cx="8820472" cy="748990"/>
            </a:xfrm>
            <a:prstGeom prst="rect">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5" name="Imagen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16935" y="6109010"/>
              <a:ext cx="1493837" cy="571500"/>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n 7" descr="Hoja membretada 2014"/>
            <p:cNvPicPr>
              <a:picLocks noChangeAspect="1" noChangeArrowheads="1"/>
            </p:cNvPicPr>
            <p:nvPr/>
          </p:nvPicPr>
          <p:blipFill>
            <a:blip r:embed="rId3">
              <a:extLst>
                <a:ext uri="{28A0092B-C50C-407E-A947-70E740481C1C}">
                  <a14:useLocalDpi xmlns:a14="http://schemas.microsoft.com/office/drawing/2010/main" val="0"/>
                </a:ext>
              </a:extLst>
            </a:blip>
            <a:srcRect l="76968" t="6964" r="8195" b="85220"/>
            <a:stretch>
              <a:fillRect/>
            </a:stretch>
          </p:blipFill>
          <p:spPr bwMode="auto">
            <a:xfrm>
              <a:off x="4514979" y="6118535"/>
              <a:ext cx="806450" cy="552450"/>
            </a:xfrm>
            <a:prstGeom prst="rect">
              <a:avLst/>
            </a:prstGeom>
            <a:noFill/>
            <a:extLst>
              <a:ext uri="{909E8E84-426E-40DD-AFC4-6F175D3DCCD1}">
                <a14:hiddenFill xmlns:a14="http://schemas.microsoft.com/office/drawing/2010/main">
                  <a:solidFill>
                    <a:srgbClr val="FFFFFF"/>
                  </a:solidFill>
                </a14:hiddenFill>
              </a:ext>
            </a:extLst>
          </p:spPr>
        </p:pic>
        <p:pic>
          <p:nvPicPr>
            <p:cNvPr id="17" name="0 Imagen"/>
            <p:cNvPicPr>
              <a:picLocks noChangeAspect="1" noChangeArrowheads="1"/>
            </p:cNvPicPr>
            <p:nvPr/>
          </p:nvPicPr>
          <p:blipFill rotWithShape="1">
            <a:blip r:embed="rId4">
              <a:extLst>
                <a:ext uri="{28A0092B-C50C-407E-A947-70E740481C1C}">
                  <a14:useLocalDpi xmlns:a14="http://schemas.microsoft.com/office/drawing/2010/main" val="0"/>
                </a:ext>
              </a:extLst>
            </a:blip>
            <a:srcRect r="8257"/>
            <a:stretch/>
          </p:blipFill>
          <p:spPr bwMode="auto">
            <a:xfrm>
              <a:off x="455187" y="6132823"/>
              <a:ext cx="2012780" cy="523875"/>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n 5" descr="Descripción: Fondo Proequidad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06277" y="6189973"/>
              <a:ext cx="1485900" cy="4095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Maru Nva\Documents\CIVICA\LOGOS, ICONOS Y VIÑETAS\ANCIFEM\logo ancifem.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63473" y="6169572"/>
              <a:ext cx="1656000" cy="450377"/>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2 Marcador de texto"/>
          <p:cNvSpPr txBox="1">
            <a:spLocks/>
          </p:cNvSpPr>
          <p:nvPr/>
        </p:nvSpPr>
        <p:spPr>
          <a:xfrm>
            <a:off x="580642" y="692696"/>
            <a:ext cx="7879790" cy="4752528"/>
          </a:xfrm>
          <a:prstGeom prst="rect">
            <a:avLst/>
          </a:prstGeom>
        </p:spPr>
        <p:txBody>
          <a:bodyPr>
            <a:noAutofit/>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marL="68580" lvl="0" indent="0">
              <a:buNone/>
            </a:pPr>
            <a:r>
              <a:rPr lang="es-MX" sz="1800" dirty="0" smtClean="0"/>
              <a:t>Algunos aspectos concretos que podemos observar-evaluar-incidir son:</a:t>
            </a:r>
          </a:p>
          <a:p>
            <a:pPr marL="68580" lvl="0" indent="0">
              <a:buNone/>
            </a:pPr>
            <a:endParaRPr lang="es-MX" sz="1800" dirty="0" smtClean="0"/>
          </a:p>
          <a:p>
            <a:pPr lvl="0"/>
            <a:r>
              <a:rPr lang="es-MX" sz="1800" dirty="0" smtClean="0"/>
              <a:t>Cuestionar </a:t>
            </a:r>
            <a:r>
              <a:rPr lang="es-MX" sz="1800" dirty="0"/>
              <a:t>el impacto en la reducción o incremento de la desigualdad</a:t>
            </a:r>
            <a:r>
              <a:rPr lang="es-MX" sz="1800" dirty="0" smtClean="0"/>
              <a:t>.</a:t>
            </a:r>
          </a:p>
          <a:p>
            <a:pPr lvl="0"/>
            <a:endParaRPr lang="es-MX" sz="1800" dirty="0" smtClean="0"/>
          </a:p>
          <a:p>
            <a:pPr lvl="0"/>
            <a:r>
              <a:rPr lang="es-MX" sz="1800" dirty="0" smtClean="0"/>
              <a:t>Evaluaciones </a:t>
            </a:r>
            <a:r>
              <a:rPr lang="es-MX" sz="1800" dirty="0"/>
              <a:t>de beneficiarias/os desagregados por sexo. </a:t>
            </a:r>
            <a:endParaRPr lang="es-MX" sz="1800" dirty="0" smtClean="0"/>
          </a:p>
          <a:p>
            <a:pPr lvl="0"/>
            <a:endParaRPr lang="es-MX" sz="1800" dirty="0" smtClean="0"/>
          </a:p>
          <a:p>
            <a:pPr lvl="0"/>
            <a:r>
              <a:rPr lang="es-MX" sz="1800" dirty="0" smtClean="0"/>
              <a:t>Cálculo </a:t>
            </a:r>
            <a:r>
              <a:rPr lang="es-MX" sz="1800" dirty="0"/>
              <a:t>de impuestos directos e indirectos </a:t>
            </a:r>
            <a:r>
              <a:rPr lang="es-MX" sz="1800" dirty="0" smtClean="0"/>
              <a:t>desagregados por sexo. </a:t>
            </a:r>
          </a:p>
          <a:p>
            <a:pPr lvl="0"/>
            <a:endParaRPr lang="es-MX" sz="1800" dirty="0" smtClean="0"/>
          </a:p>
          <a:p>
            <a:pPr lvl="0"/>
            <a:r>
              <a:rPr lang="es-MX" sz="1800" dirty="0" smtClean="0"/>
              <a:t>Contribución </a:t>
            </a:r>
            <a:r>
              <a:rPr lang="es-MX" sz="1800" dirty="0"/>
              <a:t>no remunerada </a:t>
            </a:r>
            <a:r>
              <a:rPr lang="es-MX" sz="1800" dirty="0" smtClean="0"/>
              <a:t>desagregada por sexo.</a:t>
            </a:r>
          </a:p>
          <a:p>
            <a:pPr lvl="0"/>
            <a:endParaRPr lang="es-MX" sz="1800" dirty="0" smtClean="0"/>
          </a:p>
          <a:p>
            <a:pPr lvl="0"/>
            <a:r>
              <a:rPr lang="es-MX" sz="1800" dirty="0" smtClean="0"/>
              <a:t>Contribución </a:t>
            </a:r>
            <a:r>
              <a:rPr lang="es-MX" sz="1800" dirty="0"/>
              <a:t>de las mujeres a la activación de la economía</a:t>
            </a:r>
            <a:r>
              <a:rPr lang="es-MX" sz="1800" dirty="0" smtClean="0"/>
              <a:t>.</a:t>
            </a:r>
          </a:p>
          <a:p>
            <a:pPr lvl="0"/>
            <a:endParaRPr lang="es-MX" sz="1800" dirty="0" smtClean="0"/>
          </a:p>
          <a:p>
            <a:pPr lvl="0"/>
            <a:r>
              <a:rPr lang="es-MX" sz="1800" dirty="0" smtClean="0"/>
              <a:t>Estado </a:t>
            </a:r>
            <a:r>
              <a:rPr lang="es-MX" sz="1800" dirty="0"/>
              <a:t>del presupuesto no solo en programas dirigidos a población abierta.</a:t>
            </a:r>
          </a:p>
          <a:p>
            <a:pPr marL="68580" indent="0" algn="ctr">
              <a:buNone/>
            </a:pPr>
            <a:endParaRPr lang="es-MX" sz="2800" dirty="0" smtClean="0"/>
          </a:p>
        </p:txBody>
      </p:sp>
    </p:spTree>
    <p:extLst>
      <p:ext uri="{BB962C8B-B14F-4D97-AF65-F5344CB8AC3E}">
        <p14:creationId xmlns:p14="http://schemas.microsoft.com/office/powerpoint/2010/main" val="241022001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1 Título"/>
          <p:cNvSpPr txBox="1">
            <a:spLocks/>
          </p:cNvSpPr>
          <p:nvPr/>
        </p:nvSpPr>
        <p:spPr>
          <a:xfrm>
            <a:off x="4724524" y="-114300"/>
            <a:ext cx="7024744" cy="1143000"/>
          </a:xfrm>
          <a:prstGeom prst="rect">
            <a:avLst/>
          </a:prstGeom>
        </p:spPr>
        <p:txBody>
          <a:bodyPr>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MX" sz="2100" b="1" dirty="0" smtClean="0"/>
              <a:t>¿Porqué es importante </a:t>
            </a:r>
          </a:p>
          <a:p>
            <a:r>
              <a:rPr lang="es-MX" sz="2100" b="1" dirty="0"/>
              <a:t>p</a:t>
            </a:r>
            <a:r>
              <a:rPr lang="es-MX" sz="2100" b="1" dirty="0" smtClean="0"/>
              <a:t>ara nosotras?</a:t>
            </a:r>
            <a:endParaRPr lang="es-MX" sz="2100" b="1" dirty="0"/>
          </a:p>
        </p:txBody>
      </p:sp>
      <p:grpSp>
        <p:nvGrpSpPr>
          <p:cNvPr id="13" name="12 Grupo"/>
          <p:cNvGrpSpPr/>
          <p:nvPr/>
        </p:nvGrpSpPr>
        <p:grpSpPr>
          <a:xfrm>
            <a:off x="178953" y="6208402"/>
            <a:ext cx="8820472" cy="748990"/>
            <a:chOff x="178953" y="6021288"/>
            <a:chExt cx="8820472" cy="748990"/>
          </a:xfrm>
        </p:grpSpPr>
        <p:sp>
          <p:nvSpPr>
            <p:cNvPr id="14" name="13 Rectángulo"/>
            <p:cNvSpPr/>
            <p:nvPr/>
          </p:nvSpPr>
          <p:spPr>
            <a:xfrm>
              <a:off x="178953" y="6021288"/>
              <a:ext cx="8820472" cy="748990"/>
            </a:xfrm>
            <a:prstGeom prst="rect">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5" name="Imagen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16935" y="6109010"/>
              <a:ext cx="1493837" cy="571500"/>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n 7" descr="Hoja membretada 2014"/>
            <p:cNvPicPr>
              <a:picLocks noChangeAspect="1" noChangeArrowheads="1"/>
            </p:cNvPicPr>
            <p:nvPr/>
          </p:nvPicPr>
          <p:blipFill>
            <a:blip r:embed="rId3">
              <a:extLst>
                <a:ext uri="{28A0092B-C50C-407E-A947-70E740481C1C}">
                  <a14:useLocalDpi xmlns:a14="http://schemas.microsoft.com/office/drawing/2010/main" val="0"/>
                </a:ext>
              </a:extLst>
            </a:blip>
            <a:srcRect l="76968" t="6964" r="8195" b="85220"/>
            <a:stretch>
              <a:fillRect/>
            </a:stretch>
          </p:blipFill>
          <p:spPr bwMode="auto">
            <a:xfrm>
              <a:off x="4514979" y="6118535"/>
              <a:ext cx="806450" cy="552450"/>
            </a:xfrm>
            <a:prstGeom prst="rect">
              <a:avLst/>
            </a:prstGeom>
            <a:noFill/>
            <a:extLst>
              <a:ext uri="{909E8E84-426E-40DD-AFC4-6F175D3DCCD1}">
                <a14:hiddenFill xmlns:a14="http://schemas.microsoft.com/office/drawing/2010/main">
                  <a:solidFill>
                    <a:srgbClr val="FFFFFF"/>
                  </a:solidFill>
                </a14:hiddenFill>
              </a:ext>
            </a:extLst>
          </p:spPr>
        </p:pic>
        <p:pic>
          <p:nvPicPr>
            <p:cNvPr id="17" name="0 Imagen"/>
            <p:cNvPicPr>
              <a:picLocks noChangeAspect="1" noChangeArrowheads="1"/>
            </p:cNvPicPr>
            <p:nvPr/>
          </p:nvPicPr>
          <p:blipFill rotWithShape="1">
            <a:blip r:embed="rId4">
              <a:extLst>
                <a:ext uri="{28A0092B-C50C-407E-A947-70E740481C1C}">
                  <a14:useLocalDpi xmlns:a14="http://schemas.microsoft.com/office/drawing/2010/main" val="0"/>
                </a:ext>
              </a:extLst>
            </a:blip>
            <a:srcRect r="8257"/>
            <a:stretch/>
          </p:blipFill>
          <p:spPr bwMode="auto">
            <a:xfrm>
              <a:off x="455187" y="6132823"/>
              <a:ext cx="2012780" cy="523875"/>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n 5" descr="Descripción: Fondo Proequidad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06277" y="6189973"/>
              <a:ext cx="1485900" cy="4095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Maru Nva\Documents\CIVICA\LOGOS, ICONOS Y VIÑETAS\ANCIFEM\logo ancifem.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63473" y="6169572"/>
              <a:ext cx="1656000" cy="450377"/>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2 Marcador de texto"/>
          <p:cNvSpPr txBox="1">
            <a:spLocks/>
          </p:cNvSpPr>
          <p:nvPr/>
        </p:nvSpPr>
        <p:spPr>
          <a:xfrm>
            <a:off x="580642" y="908720"/>
            <a:ext cx="7879790" cy="4752528"/>
          </a:xfrm>
          <a:prstGeom prst="rect">
            <a:avLst/>
          </a:prstGeom>
        </p:spPr>
        <p:txBody>
          <a:bodyPr>
            <a:normAutofit/>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marL="68580" indent="0" algn="ctr">
              <a:buNone/>
            </a:pPr>
            <a:r>
              <a:rPr lang="es-MX" sz="3200" b="1" dirty="0" smtClean="0">
                <a:solidFill>
                  <a:schemeClr val="accent1"/>
                </a:solidFill>
              </a:rPr>
              <a:t>Ejercicio “Evaluación al presupuesto local”</a:t>
            </a:r>
          </a:p>
          <a:p>
            <a:pPr marL="68580" indent="0" algn="ctr">
              <a:buNone/>
            </a:pPr>
            <a:endParaRPr lang="es-MX" sz="3200" dirty="0"/>
          </a:p>
          <a:p>
            <a:pPr marL="68580" lvl="0" indent="0" algn="ctr">
              <a:buNone/>
            </a:pPr>
            <a:r>
              <a:rPr lang="es-MX" sz="2600" dirty="0" smtClean="0"/>
              <a:t>1. Utilizando el formato “lista de verificación” revisa la sección que te asignen del </a:t>
            </a:r>
            <a:r>
              <a:rPr lang="es-MX" sz="2600" dirty="0"/>
              <a:t>p</a:t>
            </a:r>
            <a:r>
              <a:rPr lang="es-MX" sz="2600" dirty="0" smtClean="0"/>
              <a:t>resupuesto de tu localidad y califica si cumple con los indicadores que se enlistan.</a:t>
            </a:r>
          </a:p>
          <a:p>
            <a:pPr marL="68580" lvl="0" indent="0" algn="ctr">
              <a:buNone/>
            </a:pPr>
            <a:endParaRPr lang="es-MX" sz="2600" dirty="0"/>
          </a:p>
          <a:p>
            <a:pPr marL="68580" lvl="0" indent="0" algn="ctr">
              <a:buNone/>
            </a:pPr>
            <a:r>
              <a:rPr lang="es-MX" sz="2600" dirty="0" smtClean="0">
                <a:solidFill>
                  <a:schemeClr val="accent3"/>
                </a:solidFill>
              </a:rPr>
              <a:t>Tiempo: 15 minutos</a:t>
            </a:r>
            <a:endParaRPr lang="es-MX" sz="2600" dirty="0">
              <a:solidFill>
                <a:schemeClr val="accent3"/>
              </a:solidFill>
            </a:endParaRPr>
          </a:p>
          <a:p>
            <a:pPr marL="68580" indent="0" algn="ctr">
              <a:buNone/>
            </a:pPr>
            <a:endParaRPr lang="es-MX" sz="3200" dirty="0" smtClean="0"/>
          </a:p>
          <a:p>
            <a:pPr marL="68580" indent="0" algn="ctr">
              <a:buNone/>
            </a:pPr>
            <a:endParaRPr lang="es-MX" sz="3200" dirty="0" smtClean="0"/>
          </a:p>
        </p:txBody>
      </p:sp>
    </p:spTree>
    <p:extLst>
      <p:ext uri="{BB962C8B-B14F-4D97-AF65-F5344CB8AC3E}">
        <p14:creationId xmlns:p14="http://schemas.microsoft.com/office/powerpoint/2010/main" val="370763122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1 Título"/>
          <p:cNvSpPr txBox="1">
            <a:spLocks/>
          </p:cNvSpPr>
          <p:nvPr/>
        </p:nvSpPr>
        <p:spPr>
          <a:xfrm>
            <a:off x="4724524" y="-114300"/>
            <a:ext cx="7024744" cy="1143000"/>
          </a:xfrm>
          <a:prstGeom prst="rect">
            <a:avLst/>
          </a:prstGeom>
        </p:spPr>
        <p:txBody>
          <a:bodyPr>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MX" sz="2100" b="1" dirty="0" smtClean="0"/>
              <a:t>¿Porqué es importante </a:t>
            </a:r>
          </a:p>
          <a:p>
            <a:r>
              <a:rPr lang="es-MX" sz="2100" b="1" dirty="0"/>
              <a:t>p</a:t>
            </a:r>
            <a:r>
              <a:rPr lang="es-MX" sz="2100" b="1" dirty="0" smtClean="0"/>
              <a:t>ara nosotras?</a:t>
            </a:r>
            <a:endParaRPr lang="es-MX" sz="2100" b="1" dirty="0"/>
          </a:p>
        </p:txBody>
      </p:sp>
      <p:grpSp>
        <p:nvGrpSpPr>
          <p:cNvPr id="13" name="12 Grupo"/>
          <p:cNvGrpSpPr/>
          <p:nvPr/>
        </p:nvGrpSpPr>
        <p:grpSpPr>
          <a:xfrm>
            <a:off x="178953" y="6208402"/>
            <a:ext cx="8820472" cy="748990"/>
            <a:chOff x="178953" y="6021288"/>
            <a:chExt cx="8820472" cy="748990"/>
          </a:xfrm>
        </p:grpSpPr>
        <p:sp>
          <p:nvSpPr>
            <p:cNvPr id="14" name="13 Rectángulo"/>
            <p:cNvSpPr/>
            <p:nvPr/>
          </p:nvSpPr>
          <p:spPr>
            <a:xfrm>
              <a:off x="178953" y="6021288"/>
              <a:ext cx="8820472" cy="748990"/>
            </a:xfrm>
            <a:prstGeom prst="rect">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5" name="Imagen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16935" y="6109010"/>
              <a:ext cx="1493837" cy="571500"/>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n 7" descr="Hoja membretada 2014"/>
            <p:cNvPicPr>
              <a:picLocks noChangeAspect="1" noChangeArrowheads="1"/>
            </p:cNvPicPr>
            <p:nvPr/>
          </p:nvPicPr>
          <p:blipFill>
            <a:blip r:embed="rId3">
              <a:extLst>
                <a:ext uri="{28A0092B-C50C-407E-A947-70E740481C1C}">
                  <a14:useLocalDpi xmlns:a14="http://schemas.microsoft.com/office/drawing/2010/main" val="0"/>
                </a:ext>
              </a:extLst>
            </a:blip>
            <a:srcRect l="76968" t="6964" r="8195" b="85220"/>
            <a:stretch>
              <a:fillRect/>
            </a:stretch>
          </p:blipFill>
          <p:spPr bwMode="auto">
            <a:xfrm>
              <a:off x="4514979" y="6118535"/>
              <a:ext cx="806450" cy="552450"/>
            </a:xfrm>
            <a:prstGeom prst="rect">
              <a:avLst/>
            </a:prstGeom>
            <a:noFill/>
            <a:extLst>
              <a:ext uri="{909E8E84-426E-40DD-AFC4-6F175D3DCCD1}">
                <a14:hiddenFill xmlns:a14="http://schemas.microsoft.com/office/drawing/2010/main">
                  <a:solidFill>
                    <a:srgbClr val="FFFFFF"/>
                  </a:solidFill>
                </a14:hiddenFill>
              </a:ext>
            </a:extLst>
          </p:spPr>
        </p:pic>
        <p:pic>
          <p:nvPicPr>
            <p:cNvPr id="17" name="0 Imagen"/>
            <p:cNvPicPr>
              <a:picLocks noChangeAspect="1" noChangeArrowheads="1"/>
            </p:cNvPicPr>
            <p:nvPr/>
          </p:nvPicPr>
          <p:blipFill rotWithShape="1">
            <a:blip r:embed="rId4">
              <a:extLst>
                <a:ext uri="{28A0092B-C50C-407E-A947-70E740481C1C}">
                  <a14:useLocalDpi xmlns:a14="http://schemas.microsoft.com/office/drawing/2010/main" val="0"/>
                </a:ext>
              </a:extLst>
            </a:blip>
            <a:srcRect r="8257"/>
            <a:stretch/>
          </p:blipFill>
          <p:spPr bwMode="auto">
            <a:xfrm>
              <a:off x="455187" y="6132823"/>
              <a:ext cx="2012780" cy="523875"/>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n 5" descr="Descripción: Fondo Proequidad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06277" y="6189973"/>
              <a:ext cx="1485900" cy="4095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Maru Nva\Documents\CIVICA\LOGOS, ICONOS Y VIÑETAS\ANCIFEM\logo ancifem.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63473" y="6169572"/>
              <a:ext cx="1656000" cy="450377"/>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2 Marcador de texto"/>
          <p:cNvSpPr txBox="1">
            <a:spLocks/>
          </p:cNvSpPr>
          <p:nvPr/>
        </p:nvSpPr>
        <p:spPr>
          <a:xfrm>
            <a:off x="580642" y="908720"/>
            <a:ext cx="7879790" cy="4752528"/>
          </a:xfrm>
          <a:prstGeom prst="rect">
            <a:avLst/>
          </a:prstGeom>
        </p:spPr>
        <p:txBody>
          <a:bodyPr>
            <a:normAutofit/>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marL="68580" indent="0" algn="ctr">
              <a:buNone/>
            </a:pPr>
            <a:r>
              <a:rPr lang="es-MX" sz="3200" b="1" dirty="0" smtClean="0">
                <a:solidFill>
                  <a:schemeClr val="accent1"/>
                </a:solidFill>
              </a:rPr>
              <a:t>Ejercicio “Evaluación al presupuesto local”</a:t>
            </a:r>
          </a:p>
          <a:p>
            <a:pPr marL="68580" indent="0" algn="ctr">
              <a:buNone/>
            </a:pPr>
            <a:endParaRPr lang="es-MX" sz="3200" dirty="0"/>
          </a:p>
          <a:p>
            <a:pPr marL="68580" lvl="0" indent="0" algn="ctr">
              <a:buNone/>
            </a:pPr>
            <a:r>
              <a:rPr lang="es-MX" sz="2600" dirty="0" smtClean="0"/>
              <a:t>2. Comparte con el grupo tus impresiones y reflexionen sobre sobre las posibles “recomendaciones” </a:t>
            </a:r>
          </a:p>
          <a:p>
            <a:pPr marL="68580" lvl="0" indent="0" algn="ctr">
              <a:buNone/>
            </a:pPr>
            <a:endParaRPr lang="es-MX" sz="2600" dirty="0"/>
          </a:p>
          <a:p>
            <a:pPr marL="68580" lvl="0" indent="0" algn="ctr">
              <a:buNone/>
            </a:pPr>
            <a:r>
              <a:rPr lang="es-MX" sz="2600" dirty="0" smtClean="0">
                <a:solidFill>
                  <a:schemeClr val="accent3"/>
                </a:solidFill>
              </a:rPr>
              <a:t>Tiempo: 25 minutos</a:t>
            </a:r>
            <a:endParaRPr lang="es-MX" sz="3200" dirty="0" smtClean="0"/>
          </a:p>
          <a:p>
            <a:pPr marL="68580" indent="0" algn="ctr">
              <a:buNone/>
            </a:pPr>
            <a:endParaRPr lang="es-MX" sz="3200" dirty="0" smtClean="0"/>
          </a:p>
        </p:txBody>
      </p:sp>
    </p:spTree>
    <p:extLst>
      <p:ext uri="{BB962C8B-B14F-4D97-AF65-F5344CB8AC3E}">
        <p14:creationId xmlns:p14="http://schemas.microsoft.com/office/powerpoint/2010/main" val="343224988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1 Título"/>
          <p:cNvSpPr txBox="1">
            <a:spLocks/>
          </p:cNvSpPr>
          <p:nvPr/>
        </p:nvSpPr>
        <p:spPr>
          <a:xfrm>
            <a:off x="4724524" y="-114300"/>
            <a:ext cx="7024744" cy="1143000"/>
          </a:xfrm>
          <a:prstGeom prst="rect">
            <a:avLst/>
          </a:prstGeom>
        </p:spPr>
        <p:txBody>
          <a:bodyPr>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MX" sz="2100" b="1" dirty="0" smtClean="0"/>
              <a:t>¿Porqué es importante </a:t>
            </a:r>
          </a:p>
          <a:p>
            <a:r>
              <a:rPr lang="es-MX" sz="2100" b="1" dirty="0"/>
              <a:t>p</a:t>
            </a:r>
            <a:r>
              <a:rPr lang="es-MX" sz="2100" b="1" dirty="0" smtClean="0"/>
              <a:t>ara nosotras?</a:t>
            </a:r>
            <a:endParaRPr lang="es-MX" sz="2100" b="1" dirty="0"/>
          </a:p>
        </p:txBody>
      </p:sp>
      <p:grpSp>
        <p:nvGrpSpPr>
          <p:cNvPr id="13" name="12 Grupo"/>
          <p:cNvGrpSpPr/>
          <p:nvPr/>
        </p:nvGrpSpPr>
        <p:grpSpPr>
          <a:xfrm>
            <a:off x="178953" y="6208402"/>
            <a:ext cx="8820472" cy="748990"/>
            <a:chOff x="178953" y="6021288"/>
            <a:chExt cx="8820472" cy="748990"/>
          </a:xfrm>
        </p:grpSpPr>
        <p:sp>
          <p:nvSpPr>
            <p:cNvPr id="14" name="13 Rectángulo"/>
            <p:cNvSpPr/>
            <p:nvPr/>
          </p:nvSpPr>
          <p:spPr>
            <a:xfrm>
              <a:off x="178953" y="6021288"/>
              <a:ext cx="8820472" cy="748990"/>
            </a:xfrm>
            <a:prstGeom prst="rect">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5" name="Imagen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16935" y="6109010"/>
              <a:ext cx="1493837" cy="571500"/>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n 7" descr="Hoja membretada 2014"/>
            <p:cNvPicPr>
              <a:picLocks noChangeAspect="1" noChangeArrowheads="1"/>
            </p:cNvPicPr>
            <p:nvPr/>
          </p:nvPicPr>
          <p:blipFill>
            <a:blip r:embed="rId3">
              <a:extLst>
                <a:ext uri="{28A0092B-C50C-407E-A947-70E740481C1C}">
                  <a14:useLocalDpi xmlns:a14="http://schemas.microsoft.com/office/drawing/2010/main" val="0"/>
                </a:ext>
              </a:extLst>
            </a:blip>
            <a:srcRect l="76968" t="6964" r="8195" b="85220"/>
            <a:stretch>
              <a:fillRect/>
            </a:stretch>
          </p:blipFill>
          <p:spPr bwMode="auto">
            <a:xfrm>
              <a:off x="4514979" y="6118535"/>
              <a:ext cx="806450" cy="552450"/>
            </a:xfrm>
            <a:prstGeom prst="rect">
              <a:avLst/>
            </a:prstGeom>
            <a:noFill/>
            <a:extLst>
              <a:ext uri="{909E8E84-426E-40DD-AFC4-6F175D3DCCD1}">
                <a14:hiddenFill xmlns:a14="http://schemas.microsoft.com/office/drawing/2010/main">
                  <a:solidFill>
                    <a:srgbClr val="FFFFFF"/>
                  </a:solidFill>
                </a14:hiddenFill>
              </a:ext>
            </a:extLst>
          </p:spPr>
        </p:pic>
        <p:pic>
          <p:nvPicPr>
            <p:cNvPr id="17" name="0 Imagen"/>
            <p:cNvPicPr>
              <a:picLocks noChangeAspect="1" noChangeArrowheads="1"/>
            </p:cNvPicPr>
            <p:nvPr/>
          </p:nvPicPr>
          <p:blipFill rotWithShape="1">
            <a:blip r:embed="rId4">
              <a:extLst>
                <a:ext uri="{28A0092B-C50C-407E-A947-70E740481C1C}">
                  <a14:useLocalDpi xmlns:a14="http://schemas.microsoft.com/office/drawing/2010/main" val="0"/>
                </a:ext>
              </a:extLst>
            </a:blip>
            <a:srcRect r="8257"/>
            <a:stretch/>
          </p:blipFill>
          <p:spPr bwMode="auto">
            <a:xfrm>
              <a:off x="455187" y="6132823"/>
              <a:ext cx="2012780" cy="523875"/>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n 5" descr="Descripción: Fondo Proequidad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06277" y="6189973"/>
              <a:ext cx="1485900" cy="4095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Maru Nva\Documents\CIVICA\LOGOS, ICONOS Y VIÑETAS\ANCIFEM\logo ancifem.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63473" y="6169572"/>
              <a:ext cx="1656000" cy="450377"/>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2 Marcador de texto"/>
          <p:cNvSpPr txBox="1">
            <a:spLocks/>
          </p:cNvSpPr>
          <p:nvPr/>
        </p:nvSpPr>
        <p:spPr>
          <a:xfrm>
            <a:off x="580642" y="908720"/>
            <a:ext cx="7879790" cy="5184576"/>
          </a:xfrm>
          <a:prstGeom prst="rect">
            <a:avLst/>
          </a:prstGeom>
        </p:spPr>
        <p:txBody>
          <a:bodyPr>
            <a:normAutofit lnSpcReduction="10000"/>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marL="68580" indent="0" algn="ctr">
              <a:buNone/>
            </a:pPr>
            <a:r>
              <a:rPr lang="es-MX" sz="3200" b="1" dirty="0" smtClean="0">
                <a:solidFill>
                  <a:schemeClr val="accent1"/>
                </a:solidFill>
              </a:rPr>
              <a:t>Ejercicio/evaluación “¿Qué le falta?”</a:t>
            </a:r>
          </a:p>
          <a:p>
            <a:pPr marL="68580" indent="0" algn="ctr">
              <a:buNone/>
            </a:pPr>
            <a:endParaRPr lang="es-MX" sz="3200" dirty="0"/>
          </a:p>
          <a:p>
            <a:pPr marL="582930" lvl="0" indent="-514350" algn="ctr">
              <a:buAutoNum type="arabicPeriod"/>
            </a:pPr>
            <a:r>
              <a:rPr lang="es-MX" sz="2600" dirty="0" smtClean="0"/>
              <a:t>Ahora, revisaremos el presupuesto desde otra óptica, la de la agenda…</a:t>
            </a:r>
          </a:p>
          <a:p>
            <a:pPr marL="68580" lvl="0" indent="0" algn="ctr">
              <a:buNone/>
            </a:pPr>
            <a:endParaRPr lang="es-MX" sz="2600" dirty="0"/>
          </a:p>
          <a:p>
            <a:pPr marL="68580" lvl="0" indent="0" algn="ctr">
              <a:buNone/>
            </a:pPr>
            <a:r>
              <a:rPr lang="es-MX" sz="2600" dirty="0" smtClean="0"/>
              <a:t>Utilizando el formato “Preguntas orientadoras” revisa la sección que te asignen del </a:t>
            </a:r>
            <a:r>
              <a:rPr lang="es-MX" sz="2600" dirty="0"/>
              <a:t>p</a:t>
            </a:r>
            <a:r>
              <a:rPr lang="es-MX" sz="2600" dirty="0" smtClean="0"/>
              <a:t>resupuesto de tu localidad y escribe que consideras que le falta.</a:t>
            </a:r>
          </a:p>
          <a:p>
            <a:pPr marL="68580" lvl="0" indent="0" algn="ctr">
              <a:buNone/>
            </a:pPr>
            <a:endParaRPr lang="es-MX" sz="2600" dirty="0"/>
          </a:p>
          <a:p>
            <a:pPr marL="68580" lvl="0" indent="0" algn="ctr">
              <a:buNone/>
            </a:pPr>
            <a:r>
              <a:rPr lang="es-MX" sz="2600" dirty="0" smtClean="0">
                <a:solidFill>
                  <a:schemeClr val="accent3"/>
                </a:solidFill>
              </a:rPr>
              <a:t>Tiempo: 15 minutos</a:t>
            </a:r>
          </a:p>
          <a:p>
            <a:pPr marL="68580" lvl="0" indent="0" algn="ctr">
              <a:buNone/>
            </a:pPr>
            <a:r>
              <a:rPr lang="es-MX" sz="2000" dirty="0" smtClean="0"/>
              <a:t>(preguntas en </a:t>
            </a:r>
            <a:r>
              <a:rPr lang="es-MX" sz="2000" dirty="0"/>
              <a:t>la siguiente diapositiva)</a:t>
            </a:r>
            <a:endParaRPr lang="es-MX" sz="1800" dirty="0">
              <a:solidFill>
                <a:schemeClr val="accent3"/>
              </a:solidFill>
            </a:endParaRPr>
          </a:p>
          <a:p>
            <a:pPr marL="68580" indent="0" algn="ctr">
              <a:buNone/>
            </a:pPr>
            <a:endParaRPr lang="es-MX" sz="3200" dirty="0" smtClean="0"/>
          </a:p>
          <a:p>
            <a:pPr marL="68580" indent="0" algn="ctr">
              <a:buNone/>
            </a:pPr>
            <a:endParaRPr lang="es-MX" sz="3200" dirty="0" smtClean="0"/>
          </a:p>
        </p:txBody>
      </p:sp>
    </p:spTree>
    <p:extLst>
      <p:ext uri="{BB962C8B-B14F-4D97-AF65-F5344CB8AC3E}">
        <p14:creationId xmlns:p14="http://schemas.microsoft.com/office/powerpoint/2010/main" val="187536075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1 Título"/>
          <p:cNvSpPr txBox="1">
            <a:spLocks/>
          </p:cNvSpPr>
          <p:nvPr/>
        </p:nvSpPr>
        <p:spPr>
          <a:xfrm>
            <a:off x="4724524" y="-114300"/>
            <a:ext cx="7024744" cy="1143000"/>
          </a:xfrm>
          <a:prstGeom prst="rect">
            <a:avLst/>
          </a:prstGeom>
        </p:spPr>
        <p:txBody>
          <a:bodyPr>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MX" sz="2100" b="1" dirty="0" smtClean="0"/>
              <a:t>¿Porqué es importante </a:t>
            </a:r>
          </a:p>
          <a:p>
            <a:r>
              <a:rPr lang="es-MX" sz="2100" b="1" dirty="0"/>
              <a:t>p</a:t>
            </a:r>
            <a:r>
              <a:rPr lang="es-MX" sz="2100" b="1" dirty="0" smtClean="0"/>
              <a:t>ara nosotras?</a:t>
            </a:r>
            <a:endParaRPr lang="es-MX" sz="2100" b="1" dirty="0"/>
          </a:p>
        </p:txBody>
      </p:sp>
      <p:grpSp>
        <p:nvGrpSpPr>
          <p:cNvPr id="13" name="12 Grupo"/>
          <p:cNvGrpSpPr/>
          <p:nvPr/>
        </p:nvGrpSpPr>
        <p:grpSpPr>
          <a:xfrm>
            <a:off x="178953" y="6208402"/>
            <a:ext cx="8820472" cy="748990"/>
            <a:chOff x="178953" y="6021288"/>
            <a:chExt cx="8820472" cy="748990"/>
          </a:xfrm>
        </p:grpSpPr>
        <p:sp>
          <p:nvSpPr>
            <p:cNvPr id="14" name="13 Rectángulo"/>
            <p:cNvSpPr/>
            <p:nvPr/>
          </p:nvSpPr>
          <p:spPr>
            <a:xfrm>
              <a:off x="178953" y="6021288"/>
              <a:ext cx="8820472" cy="748990"/>
            </a:xfrm>
            <a:prstGeom prst="rect">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5" name="Imagen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16935" y="6109010"/>
              <a:ext cx="1493837" cy="571500"/>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n 7" descr="Hoja membretada 2014"/>
            <p:cNvPicPr>
              <a:picLocks noChangeAspect="1" noChangeArrowheads="1"/>
            </p:cNvPicPr>
            <p:nvPr/>
          </p:nvPicPr>
          <p:blipFill>
            <a:blip r:embed="rId3">
              <a:extLst>
                <a:ext uri="{28A0092B-C50C-407E-A947-70E740481C1C}">
                  <a14:useLocalDpi xmlns:a14="http://schemas.microsoft.com/office/drawing/2010/main" val="0"/>
                </a:ext>
              </a:extLst>
            </a:blip>
            <a:srcRect l="76968" t="6964" r="8195" b="85220"/>
            <a:stretch>
              <a:fillRect/>
            </a:stretch>
          </p:blipFill>
          <p:spPr bwMode="auto">
            <a:xfrm>
              <a:off x="4514979" y="6118535"/>
              <a:ext cx="806450" cy="552450"/>
            </a:xfrm>
            <a:prstGeom prst="rect">
              <a:avLst/>
            </a:prstGeom>
            <a:noFill/>
            <a:extLst>
              <a:ext uri="{909E8E84-426E-40DD-AFC4-6F175D3DCCD1}">
                <a14:hiddenFill xmlns:a14="http://schemas.microsoft.com/office/drawing/2010/main">
                  <a:solidFill>
                    <a:srgbClr val="FFFFFF"/>
                  </a:solidFill>
                </a14:hiddenFill>
              </a:ext>
            </a:extLst>
          </p:spPr>
        </p:pic>
        <p:pic>
          <p:nvPicPr>
            <p:cNvPr id="17" name="0 Imagen"/>
            <p:cNvPicPr>
              <a:picLocks noChangeAspect="1" noChangeArrowheads="1"/>
            </p:cNvPicPr>
            <p:nvPr/>
          </p:nvPicPr>
          <p:blipFill rotWithShape="1">
            <a:blip r:embed="rId4">
              <a:extLst>
                <a:ext uri="{28A0092B-C50C-407E-A947-70E740481C1C}">
                  <a14:useLocalDpi xmlns:a14="http://schemas.microsoft.com/office/drawing/2010/main" val="0"/>
                </a:ext>
              </a:extLst>
            </a:blip>
            <a:srcRect r="8257"/>
            <a:stretch/>
          </p:blipFill>
          <p:spPr bwMode="auto">
            <a:xfrm>
              <a:off x="455187" y="6132823"/>
              <a:ext cx="2012780" cy="523875"/>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n 5" descr="Descripción: Fondo Proequidad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06277" y="6189973"/>
              <a:ext cx="1485900" cy="4095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Maru Nva\Documents\CIVICA\LOGOS, ICONOS Y VIÑETAS\ANCIFEM\logo ancifem.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63473" y="6169572"/>
              <a:ext cx="1656000" cy="450377"/>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2 Marcador de texto"/>
          <p:cNvSpPr txBox="1">
            <a:spLocks/>
          </p:cNvSpPr>
          <p:nvPr/>
        </p:nvSpPr>
        <p:spPr>
          <a:xfrm>
            <a:off x="178953" y="980728"/>
            <a:ext cx="8513224" cy="5184576"/>
          </a:xfrm>
          <a:prstGeom prst="rect">
            <a:avLst/>
          </a:prstGeom>
        </p:spPr>
        <p:txBody>
          <a:bodyPr>
            <a:normAutofit fontScale="92500" lnSpcReduction="20000"/>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lvl="1"/>
            <a:r>
              <a:rPr lang="es-MX" sz="2400" dirty="0" smtClean="0"/>
              <a:t>¿</a:t>
            </a:r>
            <a:r>
              <a:rPr lang="es-MX" sz="2400" dirty="0"/>
              <a:t>Cuáles podrías decir que son sus prioridades en materia de igualdad, qué temas?</a:t>
            </a:r>
          </a:p>
          <a:p>
            <a:pPr lvl="1"/>
            <a:endParaRPr lang="es-MX" sz="2400" dirty="0" smtClean="0"/>
          </a:p>
          <a:p>
            <a:pPr lvl="1"/>
            <a:r>
              <a:rPr lang="es-MX" sz="2400" dirty="0" smtClean="0"/>
              <a:t>Estos </a:t>
            </a:r>
            <a:r>
              <a:rPr lang="es-MX" sz="2400" dirty="0"/>
              <a:t>problemas a resolver están más dirigidos a resolver necesidades prácticas de las mujeres o a atender intereses estratégicos?</a:t>
            </a:r>
          </a:p>
          <a:p>
            <a:pPr lvl="1"/>
            <a:endParaRPr lang="es-MX" sz="2400" dirty="0" smtClean="0"/>
          </a:p>
          <a:p>
            <a:pPr lvl="1"/>
            <a:r>
              <a:rPr lang="es-MX" sz="2400" dirty="0" smtClean="0"/>
              <a:t>¿</a:t>
            </a:r>
            <a:r>
              <a:rPr lang="es-MX" sz="2400" dirty="0"/>
              <a:t>Crees que la política para la igualdad está más orientada a la política asistencial o a la redistributiva?</a:t>
            </a:r>
          </a:p>
          <a:p>
            <a:pPr lvl="1"/>
            <a:endParaRPr lang="es-MX" sz="2400" dirty="0" smtClean="0"/>
          </a:p>
          <a:p>
            <a:pPr lvl="1"/>
            <a:r>
              <a:rPr lang="es-MX" sz="2400" dirty="0" smtClean="0"/>
              <a:t>¿</a:t>
            </a:r>
            <a:r>
              <a:rPr lang="es-MX" sz="2400" dirty="0"/>
              <a:t>Identificas gastos cuya finalidad pueda impactar en la igualdad y que estén dirigidos a los hombres?</a:t>
            </a:r>
          </a:p>
          <a:p>
            <a:pPr lvl="1"/>
            <a:endParaRPr lang="es-MX" sz="2400" dirty="0" smtClean="0"/>
          </a:p>
          <a:p>
            <a:pPr lvl="1"/>
            <a:r>
              <a:rPr lang="es-MX" sz="2400" dirty="0" smtClean="0"/>
              <a:t>¿</a:t>
            </a:r>
            <a:r>
              <a:rPr lang="es-MX" sz="2400" dirty="0"/>
              <a:t>Qué temas o problemáticas identificas como urgentes en materia de igualdad y no están presentes en el presupuesto?</a:t>
            </a:r>
          </a:p>
          <a:p>
            <a:pPr marL="68580" indent="0" algn="ctr">
              <a:buNone/>
            </a:pPr>
            <a:endParaRPr lang="es-MX" sz="3200" dirty="0" smtClean="0"/>
          </a:p>
          <a:p>
            <a:pPr marL="68580" indent="0" algn="ctr">
              <a:buNone/>
            </a:pPr>
            <a:endParaRPr lang="es-MX" sz="3200" dirty="0" smtClean="0"/>
          </a:p>
        </p:txBody>
      </p:sp>
    </p:spTree>
    <p:extLst>
      <p:ext uri="{BB962C8B-B14F-4D97-AF65-F5344CB8AC3E}">
        <p14:creationId xmlns:p14="http://schemas.microsoft.com/office/powerpoint/2010/main" val="125778402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1 Título"/>
          <p:cNvSpPr txBox="1">
            <a:spLocks/>
          </p:cNvSpPr>
          <p:nvPr/>
        </p:nvSpPr>
        <p:spPr>
          <a:xfrm>
            <a:off x="4724524" y="-114300"/>
            <a:ext cx="7024744" cy="1143000"/>
          </a:xfrm>
          <a:prstGeom prst="rect">
            <a:avLst/>
          </a:prstGeom>
        </p:spPr>
        <p:txBody>
          <a:bodyPr>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MX" sz="2100" b="1" dirty="0" smtClean="0"/>
              <a:t>¿Porqué es importante </a:t>
            </a:r>
          </a:p>
          <a:p>
            <a:r>
              <a:rPr lang="es-MX" sz="2100" b="1" dirty="0"/>
              <a:t>p</a:t>
            </a:r>
            <a:r>
              <a:rPr lang="es-MX" sz="2100" b="1" dirty="0" smtClean="0"/>
              <a:t>ara nosotras?</a:t>
            </a:r>
            <a:endParaRPr lang="es-MX" sz="2100" b="1" dirty="0"/>
          </a:p>
        </p:txBody>
      </p:sp>
      <p:grpSp>
        <p:nvGrpSpPr>
          <p:cNvPr id="13" name="12 Grupo"/>
          <p:cNvGrpSpPr/>
          <p:nvPr/>
        </p:nvGrpSpPr>
        <p:grpSpPr>
          <a:xfrm>
            <a:off x="178953" y="6208402"/>
            <a:ext cx="8820472" cy="748990"/>
            <a:chOff x="178953" y="6021288"/>
            <a:chExt cx="8820472" cy="748990"/>
          </a:xfrm>
        </p:grpSpPr>
        <p:sp>
          <p:nvSpPr>
            <p:cNvPr id="14" name="13 Rectángulo"/>
            <p:cNvSpPr/>
            <p:nvPr/>
          </p:nvSpPr>
          <p:spPr>
            <a:xfrm>
              <a:off x="178953" y="6021288"/>
              <a:ext cx="8820472" cy="748990"/>
            </a:xfrm>
            <a:prstGeom prst="rect">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5" name="Imagen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16935" y="6109010"/>
              <a:ext cx="1493837" cy="571500"/>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n 7" descr="Hoja membretada 2014"/>
            <p:cNvPicPr>
              <a:picLocks noChangeAspect="1" noChangeArrowheads="1"/>
            </p:cNvPicPr>
            <p:nvPr/>
          </p:nvPicPr>
          <p:blipFill>
            <a:blip r:embed="rId3">
              <a:extLst>
                <a:ext uri="{28A0092B-C50C-407E-A947-70E740481C1C}">
                  <a14:useLocalDpi xmlns:a14="http://schemas.microsoft.com/office/drawing/2010/main" val="0"/>
                </a:ext>
              </a:extLst>
            </a:blip>
            <a:srcRect l="76968" t="6964" r="8195" b="85220"/>
            <a:stretch>
              <a:fillRect/>
            </a:stretch>
          </p:blipFill>
          <p:spPr bwMode="auto">
            <a:xfrm>
              <a:off x="4514979" y="6118535"/>
              <a:ext cx="806450" cy="552450"/>
            </a:xfrm>
            <a:prstGeom prst="rect">
              <a:avLst/>
            </a:prstGeom>
            <a:noFill/>
            <a:extLst>
              <a:ext uri="{909E8E84-426E-40DD-AFC4-6F175D3DCCD1}">
                <a14:hiddenFill xmlns:a14="http://schemas.microsoft.com/office/drawing/2010/main">
                  <a:solidFill>
                    <a:srgbClr val="FFFFFF"/>
                  </a:solidFill>
                </a14:hiddenFill>
              </a:ext>
            </a:extLst>
          </p:spPr>
        </p:pic>
        <p:pic>
          <p:nvPicPr>
            <p:cNvPr id="17" name="0 Imagen"/>
            <p:cNvPicPr>
              <a:picLocks noChangeAspect="1" noChangeArrowheads="1"/>
            </p:cNvPicPr>
            <p:nvPr/>
          </p:nvPicPr>
          <p:blipFill rotWithShape="1">
            <a:blip r:embed="rId4">
              <a:extLst>
                <a:ext uri="{28A0092B-C50C-407E-A947-70E740481C1C}">
                  <a14:useLocalDpi xmlns:a14="http://schemas.microsoft.com/office/drawing/2010/main" val="0"/>
                </a:ext>
              </a:extLst>
            </a:blip>
            <a:srcRect r="8257"/>
            <a:stretch/>
          </p:blipFill>
          <p:spPr bwMode="auto">
            <a:xfrm>
              <a:off x="455187" y="6132823"/>
              <a:ext cx="2012780" cy="523875"/>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n 5" descr="Descripción: Fondo Proequidad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06277" y="6189973"/>
              <a:ext cx="1485900" cy="4095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Maru Nva\Documents\CIVICA\LOGOS, ICONOS Y VIÑETAS\ANCIFEM\logo ancifem.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63473" y="6169572"/>
              <a:ext cx="1656000" cy="450377"/>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2 Marcador de texto"/>
          <p:cNvSpPr txBox="1">
            <a:spLocks/>
          </p:cNvSpPr>
          <p:nvPr/>
        </p:nvSpPr>
        <p:spPr>
          <a:xfrm>
            <a:off x="580642" y="908720"/>
            <a:ext cx="7879790" cy="4752528"/>
          </a:xfrm>
          <a:prstGeom prst="rect">
            <a:avLst/>
          </a:prstGeom>
        </p:spPr>
        <p:txBody>
          <a:bodyPr>
            <a:normAutofit/>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marL="68580" indent="0" algn="ctr">
              <a:buNone/>
            </a:pPr>
            <a:r>
              <a:rPr lang="es-MX" sz="3200" b="1" dirty="0">
                <a:solidFill>
                  <a:schemeClr val="accent1"/>
                </a:solidFill>
              </a:rPr>
              <a:t>Ejercicio/evaluación “¿Qué le falta?”</a:t>
            </a:r>
          </a:p>
          <a:p>
            <a:pPr marL="68580" indent="0" algn="ctr">
              <a:buNone/>
            </a:pPr>
            <a:endParaRPr lang="es-MX" sz="3200" dirty="0"/>
          </a:p>
          <a:p>
            <a:pPr marL="68580" lvl="0" indent="0" algn="ctr">
              <a:buNone/>
            </a:pPr>
            <a:r>
              <a:rPr lang="es-MX" sz="2600" dirty="0" smtClean="0"/>
              <a:t>2. Comparte con el grupo tus impresiones y reflexionen sobre sobre las posibles “recomendaciones” </a:t>
            </a:r>
          </a:p>
          <a:p>
            <a:pPr marL="68580" lvl="0" indent="0" algn="ctr">
              <a:buNone/>
            </a:pPr>
            <a:endParaRPr lang="es-MX" sz="2600" dirty="0"/>
          </a:p>
          <a:p>
            <a:pPr marL="68580" lvl="0" indent="0" algn="ctr">
              <a:buNone/>
            </a:pPr>
            <a:r>
              <a:rPr lang="es-MX" sz="2600" dirty="0" smtClean="0">
                <a:solidFill>
                  <a:schemeClr val="accent3"/>
                </a:solidFill>
              </a:rPr>
              <a:t>Tiempo: 25 minutos</a:t>
            </a:r>
            <a:endParaRPr lang="es-MX" sz="3200" dirty="0" smtClean="0"/>
          </a:p>
          <a:p>
            <a:pPr marL="68580" indent="0" algn="ctr">
              <a:buNone/>
            </a:pPr>
            <a:endParaRPr lang="es-MX" sz="3200" dirty="0" smtClean="0"/>
          </a:p>
        </p:txBody>
      </p:sp>
    </p:spTree>
    <p:extLst>
      <p:ext uri="{BB962C8B-B14F-4D97-AF65-F5344CB8AC3E}">
        <p14:creationId xmlns:p14="http://schemas.microsoft.com/office/powerpoint/2010/main" val="298822509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4733365" y="1988840"/>
            <a:ext cx="3313355" cy="1702160"/>
          </a:xfrm>
        </p:spPr>
        <p:txBody>
          <a:bodyPr>
            <a:normAutofit/>
          </a:bodyPr>
          <a:lstStyle/>
          <a:p>
            <a:r>
              <a:rPr lang="es-MX" dirty="0" smtClean="0"/>
              <a:t>Modulo 1 </a:t>
            </a:r>
            <a:r>
              <a:rPr lang="es-MX" sz="4000" b="1" dirty="0" smtClean="0"/>
              <a:t>Unidad 2</a:t>
            </a:r>
            <a:endParaRPr lang="es-MX" dirty="0"/>
          </a:p>
        </p:txBody>
      </p:sp>
      <p:sp>
        <p:nvSpPr>
          <p:cNvPr id="3" name="2 Subtítulo"/>
          <p:cNvSpPr>
            <a:spLocks noGrp="1"/>
          </p:cNvSpPr>
          <p:nvPr>
            <p:ph type="subTitle" idx="1"/>
          </p:nvPr>
        </p:nvSpPr>
        <p:spPr/>
        <p:txBody>
          <a:bodyPr>
            <a:normAutofit/>
          </a:bodyPr>
          <a:lstStyle/>
          <a:p>
            <a:r>
              <a:rPr lang="es-MX" sz="2800" dirty="0" smtClean="0"/>
              <a:t>El trabajo en Equipo</a:t>
            </a:r>
          </a:p>
        </p:txBody>
      </p:sp>
      <p:sp>
        <p:nvSpPr>
          <p:cNvPr id="14" name="13 Rectángulo"/>
          <p:cNvSpPr/>
          <p:nvPr/>
        </p:nvSpPr>
        <p:spPr>
          <a:xfrm>
            <a:off x="0" y="0"/>
            <a:ext cx="2338434" cy="6858000"/>
          </a:xfrm>
          <a:prstGeom prst="rect">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5" name="Imagen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4444745"/>
            <a:ext cx="1493837" cy="571500"/>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n 7" descr="Hoja membretada 2014"/>
          <p:cNvPicPr>
            <a:picLocks noChangeAspect="1" noChangeArrowheads="1"/>
          </p:cNvPicPr>
          <p:nvPr/>
        </p:nvPicPr>
        <p:blipFill>
          <a:blip r:embed="rId3">
            <a:extLst>
              <a:ext uri="{28A0092B-C50C-407E-A947-70E740481C1C}">
                <a14:useLocalDpi xmlns:a14="http://schemas.microsoft.com/office/drawing/2010/main" val="0"/>
              </a:ext>
            </a:extLst>
          </a:blip>
          <a:srcRect l="76968" t="6964" r="8195" b="85220"/>
          <a:stretch>
            <a:fillRect/>
          </a:stretch>
        </p:blipFill>
        <p:spPr bwMode="auto">
          <a:xfrm>
            <a:off x="187449" y="3031268"/>
            <a:ext cx="806450" cy="552450"/>
          </a:xfrm>
          <a:prstGeom prst="rect">
            <a:avLst/>
          </a:prstGeom>
          <a:noFill/>
          <a:extLst>
            <a:ext uri="{909E8E84-426E-40DD-AFC4-6F175D3DCCD1}">
              <a14:hiddenFill xmlns:a14="http://schemas.microsoft.com/office/drawing/2010/main">
                <a:solidFill>
                  <a:srgbClr val="FFFFFF"/>
                </a:solidFill>
              </a14:hiddenFill>
            </a:ext>
          </a:extLst>
        </p:spPr>
      </p:pic>
      <p:pic>
        <p:nvPicPr>
          <p:cNvPr id="17" name="0 Imagen"/>
          <p:cNvPicPr>
            <a:picLocks noChangeAspect="1" noChangeArrowheads="1"/>
          </p:cNvPicPr>
          <p:nvPr/>
        </p:nvPicPr>
        <p:blipFill rotWithShape="1">
          <a:blip r:embed="rId4">
            <a:extLst>
              <a:ext uri="{28A0092B-C50C-407E-A947-70E740481C1C}">
                <a14:useLocalDpi xmlns:a14="http://schemas.microsoft.com/office/drawing/2010/main" val="0"/>
              </a:ext>
            </a:extLst>
          </a:blip>
          <a:srcRect r="8257"/>
          <a:stretch/>
        </p:blipFill>
        <p:spPr bwMode="auto">
          <a:xfrm>
            <a:off x="179512" y="334962"/>
            <a:ext cx="2012780" cy="523875"/>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n 5" descr="Descripción: Fondo Proequidad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7449" y="5877272"/>
            <a:ext cx="1485900" cy="4095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Maru Nva\Documents\CIVICA\LOGOS, ICONOS Y VIÑETAS\ANCIFEM\logo ancifem.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6215" y="1719864"/>
            <a:ext cx="1656000" cy="4503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352244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Contenido</a:t>
            </a:r>
            <a:endParaRPr lang="es-MX"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3043942506"/>
              </p:ext>
            </p:extLst>
          </p:nvPr>
        </p:nvGraphicFramePr>
        <p:xfrm>
          <a:off x="1042988" y="2324100"/>
          <a:ext cx="6777037" cy="35083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9410312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24483" y="692696"/>
            <a:ext cx="7024744" cy="1143000"/>
          </a:xfrm>
        </p:spPr>
        <p:txBody>
          <a:bodyPr>
            <a:normAutofit/>
          </a:bodyPr>
          <a:lstStyle/>
          <a:p>
            <a:r>
              <a:rPr lang="es-MX" sz="3200" b="1" dirty="0" smtClean="0"/>
              <a:t>¿Qué es un equipo </a:t>
            </a:r>
            <a:br>
              <a:rPr lang="es-MX" sz="3200" b="1" dirty="0" smtClean="0"/>
            </a:br>
            <a:r>
              <a:rPr lang="es-MX" sz="3200" b="1" dirty="0" smtClean="0"/>
              <a:t>de trabajo?</a:t>
            </a:r>
            <a:endParaRPr lang="es-MX" sz="3200" b="1" dirty="0"/>
          </a:p>
        </p:txBody>
      </p:sp>
      <p:sp>
        <p:nvSpPr>
          <p:cNvPr id="3" name="2 Marcador de contenido"/>
          <p:cNvSpPr>
            <a:spLocks noGrp="1"/>
          </p:cNvSpPr>
          <p:nvPr>
            <p:ph idx="1"/>
          </p:nvPr>
        </p:nvSpPr>
        <p:spPr/>
        <p:txBody>
          <a:bodyPr>
            <a:normAutofit/>
          </a:bodyPr>
          <a:lstStyle/>
          <a:p>
            <a:pPr marL="68580" indent="0" algn="ctr">
              <a:buNone/>
            </a:pPr>
            <a:r>
              <a:rPr lang="es-MX" sz="3200" dirty="0" smtClean="0"/>
              <a:t>Es una manera de vincular </a:t>
            </a:r>
            <a:r>
              <a:rPr lang="es-MX" sz="3200" dirty="0"/>
              <a:t>las actividades de las personas que integran un grupo humano en torno a un conjunto de fines, de metas y de resultados a </a:t>
            </a:r>
            <a:r>
              <a:rPr lang="es-MX" sz="3200" dirty="0" smtClean="0"/>
              <a:t>alcanzar.</a:t>
            </a:r>
            <a:endParaRPr lang="es-MX" sz="3200" dirty="0"/>
          </a:p>
        </p:txBody>
      </p:sp>
      <p:grpSp>
        <p:nvGrpSpPr>
          <p:cNvPr id="5" name="4 Grupo"/>
          <p:cNvGrpSpPr/>
          <p:nvPr/>
        </p:nvGrpSpPr>
        <p:grpSpPr>
          <a:xfrm>
            <a:off x="178953" y="6208402"/>
            <a:ext cx="8820472" cy="748990"/>
            <a:chOff x="178953" y="6021288"/>
            <a:chExt cx="8820472" cy="748990"/>
          </a:xfrm>
        </p:grpSpPr>
        <p:sp>
          <p:nvSpPr>
            <p:cNvPr id="6" name="5 Rectángulo"/>
            <p:cNvSpPr/>
            <p:nvPr/>
          </p:nvSpPr>
          <p:spPr>
            <a:xfrm>
              <a:off x="178953" y="6021288"/>
              <a:ext cx="8820472" cy="748990"/>
            </a:xfrm>
            <a:prstGeom prst="rect">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7" name="Imagen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16935" y="6109010"/>
              <a:ext cx="1493837" cy="57150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descr="Hoja membretada 2014"/>
            <p:cNvPicPr>
              <a:picLocks noChangeAspect="1" noChangeArrowheads="1"/>
            </p:cNvPicPr>
            <p:nvPr/>
          </p:nvPicPr>
          <p:blipFill>
            <a:blip r:embed="rId3">
              <a:extLst>
                <a:ext uri="{28A0092B-C50C-407E-A947-70E740481C1C}">
                  <a14:useLocalDpi xmlns:a14="http://schemas.microsoft.com/office/drawing/2010/main" val="0"/>
                </a:ext>
              </a:extLst>
            </a:blip>
            <a:srcRect l="76968" t="6964" r="8195" b="85220"/>
            <a:stretch>
              <a:fillRect/>
            </a:stretch>
          </p:blipFill>
          <p:spPr bwMode="auto">
            <a:xfrm>
              <a:off x="4514979" y="6118535"/>
              <a:ext cx="806450" cy="552450"/>
            </a:xfrm>
            <a:prstGeom prst="rect">
              <a:avLst/>
            </a:prstGeom>
            <a:noFill/>
            <a:extLst>
              <a:ext uri="{909E8E84-426E-40DD-AFC4-6F175D3DCCD1}">
                <a14:hiddenFill xmlns:a14="http://schemas.microsoft.com/office/drawing/2010/main">
                  <a:solidFill>
                    <a:srgbClr val="FFFFFF"/>
                  </a:solidFill>
                </a14:hiddenFill>
              </a:ext>
            </a:extLst>
          </p:spPr>
        </p:pic>
        <p:pic>
          <p:nvPicPr>
            <p:cNvPr id="9" name="0 Imagen"/>
            <p:cNvPicPr>
              <a:picLocks noChangeAspect="1" noChangeArrowheads="1"/>
            </p:cNvPicPr>
            <p:nvPr/>
          </p:nvPicPr>
          <p:blipFill rotWithShape="1">
            <a:blip r:embed="rId4">
              <a:extLst>
                <a:ext uri="{28A0092B-C50C-407E-A947-70E740481C1C}">
                  <a14:useLocalDpi xmlns:a14="http://schemas.microsoft.com/office/drawing/2010/main" val="0"/>
                </a:ext>
              </a:extLst>
            </a:blip>
            <a:srcRect r="8257"/>
            <a:stretch/>
          </p:blipFill>
          <p:spPr bwMode="auto">
            <a:xfrm>
              <a:off x="455187" y="6132823"/>
              <a:ext cx="2012780" cy="523875"/>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5" descr="Descripción: Fondo Proequidad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06277" y="6189973"/>
              <a:ext cx="1485900" cy="4095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Maru Nva\Documents\CIVICA\LOGOS, ICONOS Y VIÑETAS\ANCIFEM\logo ancifem.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63473" y="6169572"/>
              <a:ext cx="1656000" cy="45037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228491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611560" y="341784"/>
            <a:ext cx="7024744" cy="1143000"/>
          </a:xfrm>
        </p:spPr>
        <p:txBody>
          <a:bodyPr>
            <a:normAutofit fontScale="90000"/>
          </a:bodyPr>
          <a:lstStyle/>
          <a:p>
            <a:r>
              <a:rPr lang="es-MX" dirty="0" smtClean="0"/>
              <a:t>OBJETIVOS </a:t>
            </a:r>
            <a:br>
              <a:rPr lang="es-MX" dirty="0" smtClean="0"/>
            </a:br>
            <a:r>
              <a:rPr lang="es-MX" dirty="0" smtClean="0"/>
              <a:t>ESPECÍFICOS</a:t>
            </a:r>
            <a:endParaRPr lang="es-MX" dirty="0"/>
          </a:p>
        </p:txBody>
      </p:sp>
      <p:grpSp>
        <p:nvGrpSpPr>
          <p:cNvPr id="4" name="3 Grupo"/>
          <p:cNvGrpSpPr/>
          <p:nvPr/>
        </p:nvGrpSpPr>
        <p:grpSpPr>
          <a:xfrm>
            <a:off x="611560" y="1626717"/>
            <a:ext cx="7992888" cy="3748582"/>
            <a:chOff x="611560" y="1626717"/>
            <a:chExt cx="7992888" cy="3748582"/>
          </a:xfrm>
        </p:grpSpPr>
        <p:sp>
          <p:nvSpPr>
            <p:cNvPr id="9" name="8 Forma libre"/>
            <p:cNvSpPr/>
            <p:nvPr/>
          </p:nvSpPr>
          <p:spPr>
            <a:xfrm>
              <a:off x="4860032" y="1626717"/>
              <a:ext cx="3744416" cy="866179"/>
            </a:xfrm>
            <a:custGeom>
              <a:avLst/>
              <a:gdLst>
                <a:gd name="connsiteX0" fmla="*/ 0 w 1611094"/>
                <a:gd name="connsiteY0" fmla="*/ 0 h 866179"/>
                <a:gd name="connsiteX1" fmla="*/ 1611094 w 1611094"/>
                <a:gd name="connsiteY1" fmla="*/ 0 h 866179"/>
                <a:gd name="connsiteX2" fmla="*/ 1611094 w 1611094"/>
                <a:gd name="connsiteY2" fmla="*/ 866179 h 866179"/>
                <a:gd name="connsiteX3" fmla="*/ 0 w 1611094"/>
                <a:gd name="connsiteY3" fmla="*/ 866179 h 866179"/>
                <a:gd name="connsiteX4" fmla="*/ 0 w 1611094"/>
                <a:gd name="connsiteY4" fmla="*/ 0 h 866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1094" h="866179">
                  <a:moveTo>
                    <a:pt x="0" y="0"/>
                  </a:moveTo>
                  <a:lnTo>
                    <a:pt x="1611094" y="0"/>
                  </a:lnTo>
                  <a:lnTo>
                    <a:pt x="1611094" y="866179"/>
                  </a:lnTo>
                  <a:lnTo>
                    <a:pt x="0" y="86617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2860" tIns="22860" rIns="22860" bIns="22860" numCol="1" spcCol="1270" anchor="ctr" anchorCtr="0">
              <a:noAutofit/>
            </a:bodyPr>
            <a:lstStyle/>
            <a:p>
              <a:pPr lvl="0" algn="l" defTabSz="266700">
                <a:lnSpc>
                  <a:spcPct val="90000"/>
                </a:lnSpc>
                <a:spcBef>
                  <a:spcPct val="0"/>
                </a:spcBef>
                <a:spcAft>
                  <a:spcPct val="35000"/>
                </a:spcAft>
              </a:pPr>
              <a:r>
                <a:rPr lang="es-MX" kern="1200" dirty="0" smtClean="0"/>
                <a:t>Impulsar el empoderamiento de mujeres líderes, su </a:t>
              </a:r>
              <a:r>
                <a:rPr lang="es-MX" b="1" kern="1200" dirty="0" smtClean="0">
                  <a:solidFill>
                    <a:schemeClr val="accent1">
                      <a:lumMod val="75000"/>
                    </a:schemeClr>
                  </a:solidFill>
                </a:rPr>
                <a:t>participación y representación ciudadana en espacios de toma de decisión </a:t>
              </a:r>
              <a:r>
                <a:rPr lang="es-MX" kern="1200" dirty="0" smtClean="0"/>
                <a:t>en sus municipios y consolidar la cultura democrática; desde una perspectiva de género, Derechos Humanos y corresponsabilidad.</a:t>
              </a:r>
              <a:endParaRPr lang="es-MX" kern="1200" dirty="0"/>
            </a:p>
          </p:txBody>
        </p:sp>
        <p:sp>
          <p:nvSpPr>
            <p:cNvPr id="16" name="15 Forma libre"/>
            <p:cNvSpPr/>
            <p:nvPr/>
          </p:nvSpPr>
          <p:spPr>
            <a:xfrm>
              <a:off x="611560" y="2202781"/>
              <a:ext cx="3744416" cy="866179"/>
            </a:xfrm>
            <a:custGeom>
              <a:avLst/>
              <a:gdLst>
                <a:gd name="connsiteX0" fmla="*/ 0 w 1559123"/>
                <a:gd name="connsiteY0" fmla="*/ 0 h 866179"/>
                <a:gd name="connsiteX1" fmla="*/ 1559123 w 1559123"/>
                <a:gd name="connsiteY1" fmla="*/ 0 h 866179"/>
                <a:gd name="connsiteX2" fmla="*/ 1559123 w 1559123"/>
                <a:gd name="connsiteY2" fmla="*/ 866179 h 866179"/>
                <a:gd name="connsiteX3" fmla="*/ 0 w 1559123"/>
                <a:gd name="connsiteY3" fmla="*/ 866179 h 866179"/>
                <a:gd name="connsiteX4" fmla="*/ 0 w 1559123"/>
                <a:gd name="connsiteY4" fmla="*/ 0 h 866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9123" h="866179">
                  <a:moveTo>
                    <a:pt x="0" y="0"/>
                  </a:moveTo>
                  <a:lnTo>
                    <a:pt x="1559123" y="0"/>
                  </a:lnTo>
                  <a:lnTo>
                    <a:pt x="1559123" y="866179"/>
                  </a:lnTo>
                  <a:lnTo>
                    <a:pt x="0" y="86617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2860" tIns="22860" rIns="22860" bIns="22860" numCol="1" spcCol="1270" anchor="ctr" anchorCtr="0">
              <a:noAutofit/>
            </a:bodyPr>
            <a:lstStyle/>
            <a:p>
              <a:pPr lvl="0" algn="r" defTabSz="266700">
                <a:lnSpc>
                  <a:spcPct val="90000"/>
                </a:lnSpc>
                <a:spcBef>
                  <a:spcPct val="0"/>
                </a:spcBef>
                <a:spcAft>
                  <a:spcPct val="35000"/>
                </a:spcAft>
              </a:pPr>
              <a:r>
                <a:rPr lang="es-MX" kern="1200" dirty="0" smtClean="0"/>
                <a:t>Desarrollar actitudes, habilidades y </a:t>
              </a:r>
              <a:r>
                <a:rPr lang="es-MX" b="1" kern="1200" dirty="0" smtClean="0">
                  <a:solidFill>
                    <a:schemeClr val="accent1">
                      <a:lumMod val="75000"/>
                    </a:schemeClr>
                  </a:solidFill>
                </a:rPr>
                <a:t>competencias para el liderazgo</a:t>
              </a:r>
              <a:r>
                <a:rPr lang="es-MX" kern="1200" dirty="0" smtClean="0"/>
                <a:t>, la construcción y ejercicio del poder ciudadano. </a:t>
              </a:r>
              <a:endParaRPr lang="es-MX" kern="1200" dirty="0"/>
            </a:p>
          </p:txBody>
        </p:sp>
        <p:sp>
          <p:nvSpPr>
            <p:cNvPr id="19" name="18 Forma libre"/>
            <p:cNvSpPr/>
            <p:nvPr/>
          </p:nvSpPr>
          <p:spPr>
            <a:xfrm>
              <a:off x="4860032" y="4507037"/>
              <a:ext cx="3528392" cy="866179"/>
            </a:xfrm>
            <a:custGeom>
              <a:avLst/>
              <a:gdLst>
                <a:gd name="connsiteX0" fmla="*/ 0 w 1611094"/>
                <a:gd name="connsiteY0" fmla="*/ 0 h 866179"/>
                <a:gd name="connsiteX1" fmla="*/ 1611094 w 1611094"/>
                <a:gd name="connsiteY1" fmla="*/ 0 h 866179"/>
                <a:gd name="connsiteX2" fmla="*/ 1611094 w 1611094"/>
                <a:gd name="connsiteY2" fmla="*/ 866179 h 866179"/>
                <a:gd name="connsiteX3" fmla="*/ 0 w 1611094"/>
                <a:gd name="connsiteY3" fmla="*/ 866179 h 866179"/>
                <a:gd name="connsiteX4" fmla="*/ 0 w 1611094"/>
                <a:gd name="connsiteY4" fmla="*/ 0 h 866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1094" h="866179">
                  <a:moveTo>
                    <a:pt x="0" y="0"/>
                  </a:moveTo>
                  <a:lnTo>
                    <a:pt x="1611094" y="0"/>
                  </a:lnTo>
                  <a:lnTo>
                    <a:pt x="1611094" y="866179"/>
                  </a:lnTo>
                  <a:lnTo>
                    <a:pt x="0" y="86617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2860" tIns="22860" rIns="22860" bIns="22860" numCol="1" spcCol="1270" anchor="ctr" anchorCtr="0">
              <a:noAutofit/>
            </a:bodyPr>
            <a:lstStyle/>
            <a:p>
              <a:pPr lvl="0" algn="l" defTabSz="266700">
                <a:lnSpc>
                  <a:spcPct val="90000"/>
                </a:lnSpc>
                <a:spcBef>
                  <a:spcPct val="0"/>
                </a:spcBef>
                <a:spcAft>
                  <a:spcPct val="35000"/>
                </a:spcAft>
              </a:pPr>
              <a:r>
                <a:rPr lang="es-MX" kern="1200" dirty="0" smtClean="0"/>
                <a:t>Generar condiciones para la constitución de </a:t>
              </a:r>
              <a:r>
                <a:rPr lang="es-MX" b="1" kern="1200" dirty="0" smtClean="0">
                  <a:solidFill>
                    <a:schemeClr val="accent1">
                      <a:lumMod val="75000"/>
                    </a:schemeClr>
                  </a:solidFill>
                </a:rPr>
                <a:t>equipos de trabajo para construir, consensar y enriquecer una agenda</a:t>
              </a:r>
              <a:r>
                <a:rPr lang="es-MX" kern="1200" dirty="0" smtClean="0"/>
                <a:t> de seguimiento e incidencia en la política local de igualdad y no discriminación; a través de acciones, redes y alianzas.</a:t>
              </a:r>
              <a:endParaRPr lang="es-MX" kern="1200" dirty="0"/>
            </a:p>
          </p:txBody>
        </p:sp>
        <p:sp>
          <p:nvSpPr>
            <p:cNvPr id="22" name="21 Forma libre"/>
            <p:cNvSpPr/>
            <p:nvPr/>
          </p:nvSpPr>
          <p:spPr>
            <a:xfrm>
              <a:off x="755576" y="4509120"/>
              <a:ext cx="3600400" cy="866179"/>
            </a:xfrm>
            <a:custGeom>
              <a:avLst/>
              <a:gdLst>
                <a:gd name="connsiteX0" fmla="*/ 0 w 1559123"/>
                <a:gd name="connsiteY0" fmla="*/ 0 h 866179"/>
                <a:gd name="connsiteX1" fmla="*/ 1559123 w 1559123"/>
                <a:gd name="connsiteY1" fmla="*/ 0 h 866179"/>
                <a:gd name="connsiteX2" fmla="*/ 1559123 w 1559123"/>
                <a:gd name="connsiteY2" fmla="*/ 866179 h 866179"/>
                <a:gd name="connsiteX3" fmla="*/ 0 w 1559123"/>
                <a:gd name="connsiteY3" fmla="*/ 866179 h 866179"/>
                <a:gd name="connsiteX4" fmla="*/ 0 w 1559123"/>
                <a:gd name="connsiteY4" fmla="*/ 0 h 866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9123" h="866179">
                  <a:moveTo>
                    <a:pt x="0" y="0"/>
                  </a:moveTo>
                  <a:lnTo>
                    <a:pt x="1559123" y="0"/>
                  </a:lnTo>
                  <a:lnTo>
                    <a:pt x="1559123" y="866179"/>
                  </a:lnTo>
                  <a:lnTo>
                    <a:pt x="0" y="86617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2860" tIns="22860" rIns="22860" bIns="22860" numCol="1" spcCol="1270" anchor="ctr" anchorCtr="0">
              <a:noAutofit/>
            </a:bodyPr>
            <a:lstStyle/>
            <a:p>
              <a:pPr lvl="0" algn="r" defTabSz="266700">
                <a:lnSpc>
                  <a:spcPct val="90000"/>
                </a:lnSpc>
                <a:spcBef>
                  <a:spcPct val="0"/>
                </a:spcBef>
                <a:spcAft>
                  <a:spcPct val="35000"/>
                </a:spcAft>
              </a:pPr>
              <a:r>
                <a:rPr lang="es-MX" kern="1200" dirty="0" smtClean="0"/>
                <a:t>Propiciar el compromiso de las participantes para </a:t>
              </a:r>
              <a:r>
                <a:rPr lang="es-MX" b="1" kern="1200" dirty="0" smtClean="0">
                  <a:solidFill>
                    <a:schemeClr val="accent1">
                      <a:lumMod val="75000"/>
                    </a:schemeClr>
                  </a:solidFill>
                </a:rPr>
                <a:t>emprender proyectos de incidencia de mediano y largo plazo</a:t>
              </a:r>
              <a:r>
                <a:rPr lang="es-MX" kern="1200" dirty="0" smtClean="0"/>
                <a:t>, que involucren la vigilancia, evaluación y la participación corresponsable en el diseño y ejecución de la política local para la igualdad.</a:t>
              </a:r>
              <a:endParaRPr lang="es-MX" kern="1200" dirty="0"/>
            </a:p>
          </p:txBody>
        </p:sp>
      </p:grpSp>
    </p:spTree>
    <p:extLst>
      <p:ext uri="{BB962C8B-B14F-4D97-AF65-F5344CB8AC3E}">
        <p14:creationId xmlns:p14="http://schemas.microsoft.com/office/powerpoint/2010/main" val="64476841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1 Título"/>
          <p:cNvSpPr txBox="1">
            <a:spLocks/>
          </p:cNvSpPr>
          <p:nvPr/>
        </p:nvSpPr>
        <p:spPr>
          <a:xfrm>
            <a:off x="4724524" y="53752"/>
            <a:ext cx="7024744" cy="1143000"/>
          </a:xfrm>
          <a:prstGeom prst="rect">
            <a:avLst/>
          </a:prstGeom>
        </p:spPr>
        <p:txBody>
          <a:bodyPr>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MX" sz="2100" b="1" dirty="0" smtClean="0"/>
              <a:t>El equipo de trabajo</a:t>
            </a:r>
            <a:endParaRPr lang="es-MX" sz="2100" b="1" dirty="0"/>
          </a:p>
        </p:txBody>
      </p:sp>
      <p:grpSp>
        <p:nvGrpSpPr>
          <p:cNvPr id="13" name="12 Grupo"/>
          <p:cNvGrpSpPr/>
          <p:nvPr/>
        </p:nvGrpSpPr>
        <p:grpSpPr>
          <a:xfrm>
            <a:off x="178953" y="6208402"/>
            <a:ext cx="8820472" cy="748990"/>
            <a:chOff x="178953" y="6021288"/>
            <a:chExt cx="8820472" cy="748990"/>
          </a:xfrm>
        </p:grpSpPr>
        <p:sp>
          <p:nvSpPr>
            <p:cNvPr id="14" name="13 Rectángulo"/>
            <p:cNvSpPr/>
            <p:nvPr/>
          </p:nvSpPr>
          <p:spPr>
            <a:xfrm>
              <a:off x="178953" y="6021288"/>
              <a:ext cx="8820472" cy="748990"/>
            </a:xfrm>
            <a:prstGeom prst="rect">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5" name="Imagen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16935" y="6109010"/>
              <a:ext cx="1493837" cy="571500"/>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n 7" descr="Hoja membretada 2014"/>
            <p:cNvPicPr>
              <a:picLocks noChangeAspect="1" noChangeArrowheads="1"/>
            </p:cNvPicPr>
            <p:nvPr/>
          </p:nvPicPr>
          <p:blipFill>
            <a:blip r:embed="rId3">
              <a:extLst>
                <a:ext uri="{28A0092B-C50C-407E-A947-70E740481C1C}">
                  <a14:useLocalDpi xmlns:a14="http://schemas.microsoft.com/office/drawing/2010/main" val="0"/>
                </a:ext>
              </a:extLst>
            </a:blip>
            <a:srcRect l="76968" t="6964" r="8195" b="85220"/>
            <a:stretch>
              <a:fillRect/>
            </a:stretch>
          </p:blipFill>
          <p:spPr bwMode="auto">
            <a:xfrm>
              <a:off x="4514979" y="6118535"/>
              <a:ext cx="806450" cy="552450"/>
            </a:xfrm>
            <a:prstGeom prst="rect">
              <a:avLst/>
            </a:prstGeom>
            <a:noFill/>
            <a:extLst>
              <a:ext uri="{909E8E84-426E-40DD-AFC4-6F175D3DCCD1}">
                <a14:hiddenFill xmlns:a14="http://schemas.microsoft.com/office/drawing/2010/main">
                  <a:solidFill>
                    <a:srgbClr val="FFFFFF"/>
                  </a:solidFill>
                </a14:hiddenFill>
              </a:ext>
            </a:extLst>
          </p:spPr>
        </p:pic>
        <p:pic>
          <p:nvPicPr>
            <p:cNvPr id="17" name="0 Imagen"/>
            <p:cNvPicPr>
              <a:picLocks noChangeAspect="1" noChangeArrowheads="1"/>
            </p:cNvPicPr>
            <p:nvPr/>
          </p:nvPicPr>
          <p:blipFill rotWithShape="1">
            <a:blip r:embed="rId4">
              <a:extLst>
                <a:ext uri="{28A0092B-C50C-407E-A947-70E740481C1C}">
                  <a14:useLocalDpi xmlns:a14="http://schemas.microsoft.com/office/drawing/2010/main" val="0"/>
                </a:ext>
              </a:extLst>
            </a:blip>
            <a:srcRect r="8257"/>
            <a:stretch/>
          </p:blipFill>
          <p:spPr bwMode="auto">
            <a:xfrm>
              <a:off x="455187" y="6132823"/>
              <a:ext cx="2012780" cy="523875"/>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n 5" descr="Descripción: Fondo Proequidad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06277" y="6189973"/>
              <a:ext cx="1485900" cy="4095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Maru Nva\Documents\CIVICA\LOGOS, ICONOS Y VIÑETAS\ANCIFEM\logo ancifem.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63473" y="6169572"/>
              <a:ext cx="1656000" cy="450377"/>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2 Marcador de texto"/>
          <p:cNvSpPr txBox="1">
            <a:spLocks/>
          </p:cNvSpPr>
          <p:nvPr/>
        </p:nvSpPr>
        <p:spPr>
          <a:xfrm>
            <a:off x="580642" y="908720"/>
            <a:ext cx="7879790" cy="5184576"/>
          </a:xfrm>
          <a:prstGeom prst="rect">
            <a:avLst/>
          </a:prstGeom>
        </p:spPr>
        <p:txBody>
          <a:bodyPr>
            <a:normAutofit lnSpcReduction="10000"/>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marL="68580" indent="0" algn="ctr">
              <a:buNone/>
            </a:pPr>
            <a:r>
              <a:rPr lang="es-MX" sz="3200" b="1" dirty="0" smtClean="0">
                <a:solidFill>
                  <a:schemeClr val="accent1"/>
                </a:solidFill>
              </a:rPr>
              <a:t>Actividad: La cadena humana</a:t>
            </a:r>
          </a:p>
          <a:p>
            <a:pPr marL="68580" indent="0" algn="ctr">
              <a:buNone/>
            </a:pPr>
            <a:endParaRPr lang="es-MX" sz="3200" dirty="0"/>
          </a:p>
          <a:p>
            <a:pPr marL="582930" lvl="0" indent="-514350" algn="ctr">
              <a:buAutoNum type="arabicPeriod"/>
            </a:pPr>
            <a:r>
              <a:rPr lang="es-MX" sz="2600" dirty="0" smtClean="0"/>
              <a:t>Hacer equipos</a:t>
            </a:r>
          </a:p>
          <a:p>
            <a:pPr marL="582930" lvl="0" indent="-514350" algn="ctr">
              <a:buAutoNum type="arabicPeriod"/>
            </a:pPr>
            <a:r>
              <a:rPr lang="es-MX" sz="2600" dirty="0" smtClean="0"/>
              <a:t>“Encadenase”</a:t>
            </a:r>
          </a:p>
          <a:p>
            <a:pPr marL="582930" lvl="0" indent="-514350" algn="ctr">
              <a:buAutoNum type="arabicPeriod"/>
            </a:pPr>
            <a:endParaRPr lang="es-MX" sz="2600" dirty="0"/>
          </a:p>
          <a:p>
            <a:pPr marL="582930" lvl="0" indent="-514350" algn="ctr">
              <a:buAutoNum type="arabicPeriod"/>
            </a:pPr>
            <a:endParaRPr lang="es-MX" sz="2600" dirty="0" smtClean="0"/>
          </a:p>
          <a:p>
            <a:pPr marL="582930" lvl="0" indent="-514350" algn="ctr">
              <a:buAutoNum type="arabicPeriod"/>
            </a:pPr>
            <a:endParaRPr lang="es-MX" sz="2600" dirty="0"/>
          </a:p>
          <a:p>
            <a:pPr marL="582930" lvl="0" indent="-514350" algn="ctr">
              <a:buAutoNum type="arabicPeriod"/>
            </a:pPr>
            <a:endParaRPr lang="es-MX" sz="2600" dirty="0" smtClean="0"/>
          </a:p>
          <a:p>
            <a:pPr marL="582930" lvl="0" indent="-514350" algn="ctr">
              <a:buAutoNum type="arabicPeriod"/>
            </a:pPr>
            <a:r>
              <a:rPr lang="es-MX" sz="2600" dirty="0" smtClean="0"/>
              <a:t>Llegar a la meta</a:t>
            </a:r>
          </a:p>
          <a:p>
            <a:pPr marL="68580" lvl="0" indent="0" algn="ctr">
              <a:buNone/>
            </a:pPr>
            <a:endParaRPr lang="es-MX" sz="2600" dirty="0"/>
          </a:p>
          <a:p>
            <a:pPr marL="68580" lvl="0" indent="0" algn="ctr">
              <a:buNone/>
            </a:pPr>
            <a:r>
              <a:rPr lang="es-MX" sz="2600" dirty="0" smtClean="0">
                <a:solidFill>
                  <a:schemeClr val="accent3"/>
                </a:solidFill>
              </a:rPr>
              <a:t>Tiempo: 10 minutos</a:t>
            </a:r>
          </a:p>
          <a:p>
            <a:pPr marL="68580" indent="0" algn="ctr">
              <a:buNone/>
            </a:pPr>
            <a:endParaRPr lang="es-MX" sz="3200" dirty="0" smtClean="0"/>
          </a:p>
          <a:p>
            <a:pPr marL="68580" indent="0" algn="ctr">
              <a:buNone/>
            </a:pPr>
            <a:endParaRPr lang="es-MX" sz="3200" dirty="0" smtClean="0"/>
          </a:p>
        </p:txBody>
      </p:sp>
      <p:pic>
        <p:nvPicPr>
          <p:cNvPr id="20" name="19 Imagen"/>
          <p:cNvPicPr/>
          <p:nvPr/>
        </p:nvPicPr>
        <p:blipFill rotWithShape="1">
          <a:blip r:embed="rId7" cstate="print">
            <a:extLst>
              <a:ext uri="{28A0092B-C50C-407E-A947-70E740481C1C}">
                <a14:useLocalDpi xmlns:a14="http://schemas.microsoft.com/office/drawing/2010/main" val="0"/>
              </a:ext>
            </a:extLst>
          </a:blip>
          <a:srcRect t="33183"/>
          <a:stretch/>
        </p:blipFill>
        <p:spPr bwMode="auto">
          <a:xfrm>
            <a:off x="1194773" y="2930842"/>
            <a:ext cx="6977627" cy="150627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722297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39552" y="404664"/>
            <a:ext cx="8136904" cy="5184576"/>
          </a:xfrm>
        </p:spPr>
        <p:txBody>
          <a:bodyPr>
            <a:noAutofit/>
          </a:bodyPr>
          <a:lstStyle/>
          <a:p>
            <a:pPr lvl="0"/>
            <a:endParaRPr lang="es-MX" sz="2100" dirty="0"/>
          </a:p>
          <a:p>
            <a:r>
              <a:rPr lang="es-MX" sz="2100" dirty="0" smtClean="0"/>
              <a:t>Personas </a:t>
            </a:r>
            <a:r>
              <a:rPr lang="es-MX" sz="2100" dirty="0"/>
              <a:t>comprometidas </a:t>
            </a:r>
            <a:r>
              <a:rPr lang="es-MX" sz="2100" dirty="0" smtClean="0"/>
              <a:t>con un </a:t>
            </a:r>
            <a:r>
              <a:rPr lang="es-MX" sz="2100" dirty="0"/>
              <a:t>objetivo, finalidad o meta común;</a:t>
            </a:r>
          </a:p>
          <a:p>
            <a:pPr marL="68580" lvl="0" indent="0">
              <a:buNone/>
            </a:pPr>
            <a:endParaRPr lang="es-MX" sz="2100" dirty="0" smtClean="0"/>
          </a:p>
          <a:p>
            <a:pPr lvl="0"/>
            <a:r>
              <a:rPr lang="es-MX" sz="2100" dirty="0" smtClean="0"/>
              <a:t>Vocación </a:t>
            </a:r>
            <a:r>
              <a:rPr lang="es-MX" sz="2100" dirty="0"/>
              <a:t>de trabajar en forma asertiva y colaborativa;</a:t>
            </a:r>
          </a:p>
          <a:p>
            <a:pPr lvl="0"/>
            <a:endParaRPr lang="es-MX" sz="2100" dirty="0" smtClean="0"/>
          </a:p>
          <a:p>
            <a:pPr lvl="0"/>
            <a:r>
              <a:rPr lang="es-MX" sz="2100" dirty="0" smtClean="0"/>
              <a:t>Una </a:t>
            </a:r>
            <a:r>
              <a:rPr lang="es-MX" sz="2100" dirty="0"/>
              <a:t>meta clara, </a:t>
            </a:r>
            <a:r>
              <a:rPr lang="es-MX" sz="2100" dirty="0" smtClean="0"/>
              <a:t>explícita, </a:t>
            </a:r>
            <a:r>
              <a:rPr lang="es-MX" sz="2100" dirty="0"/>
              <a:t>generadora de </a:t>
            </a:r>
            <a:r>
              <a:rPr lang="es-MX" sz="2100" dirty="0" smtClean="0"/>
              <a:t>motivaciones;</a:t>
            </a:r>
          </a:p>
          <a:p>
            <a:pPr lvl="0"/>
            <a:endParaRPr lang="es-MX" sz="2100" dirty="0" smtClean="0"/>
          </a:p>
          <a:p>
            <a:pPr lvl="0"/>
            <a:r>
              <a:rPr lang="es-MX" sz="2100" dirty="0" smtClean="0"/>
              <a:t>La </a:t>
            </a:r>
            <a:r>
              <a:rPr lang="es-MX" sz="2100" dirty="0"/>
              <a:t>construcción de un espacio definido por un saber-hacer </a:t>
            </a:r>
            <a:r>
              <a:rPr lang="es-MX" sz="2100" dirty="0" smtClean="0"/>
              <a:t>colectivo;</a:t>
            </a:r>
            <a:endParaRPr lang="es-MX" sz="2100" dirty="0"/>
          </a:p>
          <a:p>
            <a:pPr lvl="0"/>
            <a:endParaRPr lang="es-MX" sz="2100" dirty="0" smtClean="0"/>
          </a:p>
          <a:p>
            <a:pPr lvl="0"/>
            <a:r>
              <a:rPr lang="es-MX" sz="2100" dirty="0" smtClean="0"/>
              <a:t>Una </a:t>
            </a:r>
            <a:r>
              <a:rPr lang="es-MX" sz="2100" dirty="0"/>
              <a:t>instancia efectiva para la toma de decisiones;</a:t>
            </a:r>
          </a:p>
          <a:p>
            <a:pPr lvl="0"/>
            <a:endParaRPr lang="es-MX" sz="2100" dirty="0" smtClean="0"/>
          </a:p>
          <a:p>
            <a:pPr lvl="0"/>
            <a:r>
              <a:rPr lang="es-MX" sz="2100" dirty="0" smtClean="0"/>
              <a:t>Una </a:t>
            </a:r>
            <a:r>
              <a:rPr lang="es-MX" sz="2100" dirty="0"/>
              <a:t>red de conversaciones, comunicaciones e intercambios que contribuyen a concretar una tarea; </a:t>
            </a:r>
            <a:endParaRPr lang="es-MX" sz="2100" dirty="0" smtClean="0"/>
          </a:p>
        </p:txBody>
      </p:sp>
      <p:grpSp>
        <p:nvGrpSpPr>
          <p:cNvPr id="5" name="4 Grupo"/>
          <p:cNvGrpSpPr/>
          <p:nvPr/>
        </p:nvGrpSpPr>
        <p:grpSpPr>
          <a:xfrm>
            <a:off x="178953" y="6208402"/>
            <a:ext cx="8820472" cy="748990"/>
            <a:chOff x="178953" y="6021288"/>
            <a:chExt cx="8820472" cy="748990"/>
          </a:xfrm>
        </p:grpSpPr>
        <p:sp>
          <p:nvSpPr>
            <p:cNvPr id="6" name="5 Rectángulo"/>
            <p:cNvSpPr/>
            <p:nvPr/>
          </p:nvSpPr>
          <p:spPr>
            <a:xfrm>
              <a:off x="178953" y="6021288"/>
              <a:ext cx="8820472" cy="748990"/>
            </a:xfrm>
            <a:prstGeom prst="rect">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7" name="Imagen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16935" y="6109010"/>
              <a:ext cx="1493837" cy="57150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descr="Hoja membretada 2014"/>
            <p:cNvPicPr>
              <a:picLocks noChangeAspect="1" noChangeArrowheads="1"/>
            </p:cNvPicPr>
            <p:nvPr/>
          </p:nvPicPr>
          <p:blipFill>
            <a:blip r:embed="rId3">
              <a:extLst>
                <a:ext uri="{28A0092B-C50C-407E-A947-70E740481C1C}">
                  <a14:useLocalDpi xmlns:a14="http://schemas.microsoft.com/office/drawing/2010/main" val="0"/>
                </a:ext>
              </a:extLst>
            </a:blip>
            <a:srcRect l="76968" t="6964" r="8195" b="85220"/>
            <a:stretch>
              <a:fillRect/>
            </a:stretch>
          </p:blipFill>
          <p:spPr bwMode="auto">
            <a:xfrm>
              <a:off x="4514979" y="6118535"/>
              <a:ext cx="806450" cy="552450"/>
            </a:xfrm>
            <a:prstGeom prst="rect">
              <a:avLst/>
            </a:prstGeom>
            <a:noFill/>
            <a:extLst>
              <a:ext uri="{909E8E84-426E-40DD-AFC4-6F175D3DCCD1}">
                <a14:hiddenFill xmlns:a14="http://schemas.microsoft.com/office/drawing/2010/main">
                  <a:solidFill>
                    <a:srgbClr val="FFFFFF"/>
                  </a:solidFill>
                </a14:hiddenFill>
              </a:ext>
            </a:extLst>
          </p:spPr>
        </p:pic>
        <p:pic>
          <p:nvPicPr>
            <p:cNvPr id="9" name="0 Imagen"/>
            <p:cNvPicPr>
              <a:picLocks noChangeAspect="1" noChangeArrowheads="1"/>
            </p:cNvPicPr>
            <p:nvPr/>
          </p:nvPicPr>
          <p:blipFill rotWithShape="1">
            <a:blip r:embed="rId4">
              <a:extLst>
                <a:ext uri="{28A0092B-C50C-407E-A947-70E740481C1C}">
                  <a14:useLocalDpi xmlns:a14="http://schemas.microsoft.com/office/drawing/2010/main" val="0"/>
                </a:ext>
              </a:extLst>
            </a:blip>
            <a:srcRect r="8257"/>
            <a:stretch/>
          </p:blipFill>
          <p:spPr bwMode="auto">
            <a:xfrm>
              <a:off x="455187" y="6132823"/>
              <a:ext cx="2012780" cy="523875"/>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5" descr="Descripción: Fondo Proequidad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06277" y="6189973"/>
              <a:ext cx="1485900" cy="4095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Maru Nva\Documents\CIVICA\LOGOS, ICONOS Y VIÑETAS\ANCIFEM\logo ancifem.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63473" y="6169572"/>
              <a:ext cx="1656000" cy="450377"/>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11 Título"/>
          <p:cNvSpPr txBox="1">
            <a:spLocks/>
          </p:cNvSpPr>
          <p:nvPr/>
        </p:nvSpPr>
        <p:spPr>
          <a:xfrm>
            <a:off x="4724524" y="53752"/>
            <a:ext cx="7024744" cy="1143000"/>
          </a:xfrm>
          <a:prstGeom prst="rect">
            <a:avLst/>
          </a:prstGeom>
        </p:spPr>
        <p:txBody>
          <a:bodyPr>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MX" sz="2100" b="1" dirty="0" smtClean="0"/>
              <a:t>El equipo de trabajo</a:t>
            </a:r>
            <a:endParaRPr lang="es-MX" sz="2100" b="1" dirty="0"/>
          </a:p>
        </p:txBody>
      </p:sp>
    </p:spTree>
    <p:extLst>
      <p:ext uri="{BB962C8B-B14F-4D97-AF65-F5344CB8AC3E}">
        <p14:creationId xmlns:p14="http://schemas.microsoft.com/office/powerpoint/2010/main" val="267261775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Marcador de contenido"/>
          <p:cNvSpPr>
            <a:spLocks noGrp="1"/>
          </p:cNvSpPr>
          <p:nvPr>
            <p:ph idx="1"/>
          </p:nvPr>
        </p:nvSpPr>
        <p:spPr/>
        <p:txBody>
          <a:bodyPr/>
          <a:lstStyle/>
          <a:p>
            <a:endParaRPr lang="es-MX"/>
          </a:p>
        </p:txBody>
      </p:sp>
      <p:sp>
        <p:nvSpPr>
          <p:cNvPr id="13" name="12 Rectángulo"/>
          <p:cNvSpPr/>
          <p:nvPr/>
        </p:nvSpPr>
        <p:spPr>
          <a:xfrm>
            <a:off x="-252536" y="0"/>
            <a:ext cx="10081120" cy="7461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nvGrpSpPr>
          <p:cNvPr id="14" name="13 Grupo"/>
          <p:cNvGrpSpPr/>
          <p:nvPr/>
        </p:nvGrpSpPr>
        <p:grpSpPr>
          <a:xfrm>
            <a:off x="-23260" y="44624"/>
            <a:ext cx="9203772" cy="6768752"/>
            <a:chOff x="-23260" y="44624"/>
            <a:chExt cx="9203772" cy="6768752"/>
          </a:xfrm>
        </p:grpSpPr>
        <p:sp>
          <p:nvSpPr>
            <p:cNvPr id="15" name="14 Triángulo isósceles"/>
            <p:cNvSpPr/>
            <p:nvPr/>
          </p:nvSpPr>
          <p:spPr>
            <a:xfrm>
              <a:off x="1835696" y="2725470"/>
              <a:ext cx="5328592" cy="2808312"/>
            </a:xfrm>
            <a:prstGeom prst="triangle">
              <a:avLst>
                <a:gd name="adj" fmla="val 50249"/>
              </a:avLst>
            </a:prstGeom>
            <a:ln w="76200"/>
          </p:spPr>
          <p:style>
            <a:lnRef idx="2">
              <a:schemeClr val="accent1"/>
            </a:lnRef>
            <a:fillRef idx="1">
              <a:schemeClr val="lt1"/>
            </a:fillRef>
            <a:effectRef idx="0">
              <a:schemeClr val="accent1"/>
            </a:effectRef>
            <a:fontRef idx="minor">
              <a:schemeClr val="dk1"/>
            </a:fontRef>
          </p:style>
          <p:txBody>
            <a:bodyPr rtlCol="0" anchor="ctr"/>
            <a:lstStyle/>
            <a:p>
              <a:pPr algn="ctr"/>
              <a:r>
                <a:rPr lang="es-MX" sz="2800" dirty="0" smtClean="0"/>
                <a:t>Espíritu de equipo</a:t>
              </a:r>
              <a:endParaRPr lang="es-MX" sz="2800" dirty="0"/>
            </a:p>
          </p:txBody>
        </p:sp>
        <p:sp>
          <p:nvSpPr>
            <p:cNvPr id="16" name="15 Rectángulo redondeado"/>
            <p:cNvSpPr/>
            <p:nvPr/>
          </p:nvSpPr>
          <p:spPr>
            <a:xfrm>
              <a:off x="2771800" y="2365430"/>
              <a:ext cx="3528392" cy="1152128"/>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s-MX" sz="2400" dirty="0" smtClean="0"/>
                <a:t>Conjunto de personas</a:t>
              </a:r>
              <a:endParaRPr lang="es-MX" sz="2400" dirty="0"/>
            </a:p>
          </p:txBody>
        </p:sp>
        <p:sp>
          <p:nvSpPr>
            <p:cNvPr id="17" name="16 Rectángulo redondeado"/>
            <p:cNvSpPr/>
            <p:nvPr/>
          </p:nvSpPr>
          <p:spPr>
            <a:xfrm>
              <a:off x="71500" y="5101734"/>
              <a:ext cx="3528392" cy="1152128"/>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s-MX" sz="2400" dirty="0" smtClean="0"/>
                <a:t>Organización</a:t>
              </a:r>
              <a:endParaRPr lang="es-MX" sz="2400" dirty="0"/>
            </a:p>
          </p:txBody>
        </p:sp>
        <p:sp>
          <p:nvSpPr>
            <p:cNvPr id="18" name="17 Rectángulo redondeado"/>
            <p:cNvSpPr/>
            <p:nvPr/>
          </p:nvSpPr>
          <p:spPr>
            <a:xfrm>
              <a:off x="5580112" y="5101734"/>
              <a:ext cx="3528392" cy="1152128"/>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s-MX" sz="2400" dirty="0" smtClean="0"/>
                <a:t>Meta común</a:t>
              </a:r>
              <a:endParaRPr lang="es-MX" sz="2400" dirty="0"/>
            </a:p>
          </p:txBody>
        </p:sp>
        <p:sp>
          <p:nvSpPr>
            <p:cNvPr id="19" name="18 Rectángulo"/>
            <p:cNvSpPr/>
            <p:nvPr/>
          </p:nvSpPr>
          <p:spPr>
            <a:xfrm>
              <a:off x="35496" y="44624"/>
              <a:ext cx="2088232" cy="936104"/>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s-MX" sz="2400" dirty="0" smtClean="0"/>
                <a:t>Origen</a:t>
              </a:r>
              <a:endParaRPr lang="es-MX" sz="2400" dirty="0"/>
            </a:p>
          </p:txBody>
        </p:sp>
        <p:sp>
          <p:nvSpPr>
            <p:cNvPr id="20" name="19 Rectángulo"/>
            <p:cNvSpPr/>
            <p:nvPr/>
          </p:nvSpPr>
          <p:spPr>
            <a:xfrm>
              <a:off x="7020272" y="44624"/>
              <a:ext cx="2160240" cy="936104"/>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s-MX" sz="2400" dirty="0" smtClean="0"/>
                <a:t>Fundamento</a:t>
              </a:r>
              <a:endParaRPr lang="es-MX" sz="2400" dirty="0" smtClean="0"/>
            </a:p>
          </p:txBody>
        </p:sp>
        <p:sp>
          <p:nvSpPr>
            <p:cNvPr id="21" name="20 CuadroTexto"/>
            <p:cNvSpPr txBox="1"/>
            <p:nvPr/>
          </p:nvSpPr>
          <p:spPr>
            <a:xfrm>
              <a:off x="-23260" y="980728"/>
              <a:ext cx="2939076" cy="1708160"/>
            </a:xfrm>
            <a:prstGeom prst="rect">
              <a:avLst/>
            </a:prstGeom>
            <a:noFill/>
          </p:spPr>
          <p:txBody>
            <a:bodyPr wrap="square" rtlCol="0">
              <a:spAutoFit/>
            </a:bodyPr>
            <a:lstStyle/>
            <a:p>
              <a:r>
                <a:rPr lang="es-MX" sz="2100" dirty="0" smtClean="0"/>
                <a:t>Necesidad de complementariedad para lograr objetivos no alcanzables individualmente</a:t>
              </a:r>
              <a:endParaRPr lang="es-MX" sz="2100" dirty="0"/>
            </a:p>
          </p:txBody>
        </p:sp>
        <p:sp>
          <p:nvSpPr>
            <p:cNvPr id="22" name="21 CuadroTexto"/>
            <p:cNvSpPr txBox="1"/>
            <p:nvPr/>
          </p:nvSpPr>
          <p:spPr>
            <a:xfrm>
              <a:off x="7596336" y="980728"/>
              <a:ext cx="1584176" cy="738664"/>
            </a:xfrm>
            <a:prstGeom prst="rect">
              <a:avLst/>
            </a:prstGeom>
            <a:noFill/>
          </p:spPr>
          <p:txBody>
            <a:bodyPr wrap="square" rtlCol="0">
              <a:spAutoFit/>
            </a:bodyPr>
            <a:lstStyle/>
            <a:p>
              <a:pPr algn="r"/>
              <a:r>
                <a:rPr lang="es-MX" sz="2100" dirty="0" smtClean="0"/>
                <a:t>Efecto sinergia</a:t>
              </a:r>
              <a:endParaRPr lang="es-MX" sz="2100" dirty="0"/>
            </a:p>
          </p:txBody>
        </p:sp>
        <p:sp>
          <p:nvSpPr>
            <p:cNvPr id="23" name="22 CuadroTexto"/>
            <p:cNvSpPr txBox="1"/>
            <p:nvPr/>
          </p:nvSpPr>
          <p:spPr>
            <a:xfrm>
              <a:off x="2771800" y="6397878"/>
              <a:ext cx="3528392" cy="415498"/>
            </a:xfrm>
            <a:prstGeom prst="rect">
              <a:avLst/>
            </a:prstGeom>
            <a:noFill/>
          </p:spPr>
          <p:txBody>
            <a:bodyPr wrap="square" rtlCol="0">
              <a:spAutoFit/>
            </a:bodyPr>
            <a:lstStyle/>
            <a:p>
              <a:r>
                <a:rPr lang="es-MX" sz="2100" dirty="0" smtClean="0"/>
                <a:t>Cohesión y cooperación </a:t>
              </a:r>
              <a:endParaRPr lang="es-MX" sz="2100" dirty="0"/>
            </a:p>
          </p:txBody>
        </p:sp>
        <p:sp>
          <p:nvSpPr>
            <p:cNvPr id="24" name="23 Flecha arriba"/>
            <p:cNvSpPr/>
            <p:nvPr/>
          </p:nvSpPr>
          <p:spPr>
            <a:xfrm>
              <a:off x="4283968" y="5317758"/>
              <a:ext cx="504056" cy="86409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spTree>
    <p:extLst>
      <p:ext uri="{BB962C8B-B14F-4D97-AF65-F5344CB8AC3E}">
        <p14:creationId xmlns:p14="http://schemas.microsoft.com/office/powerpoint/2010/main" val="7867638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24483" y="2574032"/>
            <a:ext cx="7024744" cy="1143000"/>
          </a:xfrm>
        </p:spPr>
        <p:txBody>
          <a:bodyPr>
            <a:noAutofit/>
          </a:bodyPr>
          <a:lstStyle/>
          <a:p>
            <a:pPr algn="ctr"/>
            <a:r>
              <a:rPr lang="es-MX" sz="2800" dirty="0" smtClean="0"/>
              <a:t>Para abordar el tema, realizaremos diversas actividades y reflexionaremos sobre el esquema anterior.</a:t>
            </a:r>
            <a:endParaRPr lang="es-MX" sz="2800" dirty="0"/>
          </a:p>
        </p:txBody>
      </p:sp>
      <p:grpSp>
        <p:nvGrpSpPr>
          <p:cNvPr id="5" name="4 Grupo"/>
          <p:cNvGrpSpPr/>
          <p:nvPr/>
        </p:nvGrpSpPr>
        <p:grpSpPr>
          <a:xfrm>
            <a:off x="178953" y="6208402"/>
            <a:ext cx="8820472" cy="748990"/>
            <a:chOff x="178953" y="6021288"/>
            <a:chExt cx="8820472" cy="748990"/>
          </a:xfrm>
        </p:grpSpPr>
        <p:sp>
          <p:nvSpPr>
            <p:cNvPr id="6" name="5 Rectángulo"/>
            <p:cNvSpPr/>
            <p:nvPr/>
          </p:nvSpPr>
          <p:spPr>
            <a:xfrm>
              <a:off x="178953" y="6021288"/>
              <a:ext cx="8820472" cy="748990"/>
            </a:xfrm>
            <a:prstGeom prst="rect">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7" name="Imagen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16935" y="6109010"/>
              <a:ext cx="1493837" cy="57150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descr="Hoja membretada 2014"/>
            <p:cNvPicPr>
              <a:picLocks noChangeAspect="1" noChangeArrowheads="1"/>
            </p:cNvPicPr>
            <p:nvPr/>
          </p:nvPicPr>
          <p:blipFill>
            <a:blip r:embed="rId3">
              <a:extLst>
                <a:ext uri="{28A0092B-C50C-407E-A947-70E740481C1C}">
                  <a14:useLocalDpi xmlns:a14="http://schemas.microsoft.com/office/drawing/2010/main" val="0"/>
                </a:ext>
              </a:extLst>
            </a:blip>
            <a:srcRect l="76968" t="6964" r="8195" b="85220"/>
            <a:stretch>
              <a:fillRect/>
            </a:stretch>
          </p:blipFill>
          <p:spPr bwMode="auto">
            <a:xfrm>
              <a:off x="4514979" y="6118535"/>
              <a:ext cx="806450" cy="552450"/>
            </a:xfrm>
            <a:prstGeom prst="rect">
              <a:avLst/>
            </a:prstGeom>
            <a:noFill/>
            <a:extLst>
              <a:ext uri="{909E8E84-426E-40DD-AFC4-6F175D3DCCD1}">
                <a14:hiddenFill xmlns:a14="http://schemas.microsoft.com/office/drawing/2010/main">
                  <a:solidFill>
                    <a:srgbClr val="FFFFFF"/>
                  </a:solidFill>
                </a14:hiddenFill>
              </a:ext>
            </a:extLst>
          </p:spPr>
        </p:pic>
        <p:pic>
          <p:nvPicPr>
            <p:cNvPr id="9" name="0 Imagen"/>
            <p:cNvPicPr>
              <a:picLocks noChangeAspect="1" noChangeArrowheads="1"/>
            </p:cNvPicPr>
            <p:nvPr/>
          </p:nvPicPr>
          <p:blipFill rotWithShape="1">
            <a:blip r:embed="rId4">
              <a:extLst>
                <a:ext uri="{28A0092B-C50C-407E-A947-70E740481C1C}">
                  <a14:useLocalDpi xmlns:a14="http://schemas.microsoft.com/office/drawing/2010/main" val="0"/>
                </a:ext>
              </a:extLst>
            </a:blip>
            <a:srcRect r="8257"/>
            <a:stretch/>
          </p:blipFill>
          <p:spPr bwMode="auto">
            <a:xfrm>
              <a:off x="455187" y="6132823"/>
              <a:ext cx="2012780" cy="523875"/>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5" descr="Descripción: Fondo Proequidad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06277" y="6189973"/>
              <a:ext cx="1485900" cy="4095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Maru Nva\Documents\CIVICA\LOGOS, ICONOS Y VIÑETAS\ANCIFEM\logo ancifem.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63473" y="6169572"/>
              <a:ext cx="1656000" cy="45037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8692501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4 Grupo"/>
          <p:cNvGrpSpPr/>
          <p:nvPr/>
        </p:nvGrpSpPr>
        <p:grpSpPr>
          <a:xfrm>
            <a:off x="178953" y="6208402"/>
            <a:ext cx="8820472" cy="748990"/>
            <a:chOff x="178953" y="6021288"/>
            <a:chExt cx="8820472" cy="748990"/>
          </a:xfrm>
        </p:grpSpPr>
        <p:sp>
          <p:nvSpPr>
            <p:cNvPr id="6" name="5 Rectángulo"/>
            <p:cNvSpPr/>
            <p:nvPr/>
          </p:nvSpPr>
          <p:spPr>
            <a:xfrm>
              <a:off x="178953" y="6021288"/>
              <a:ext cx="8820472" cy="748990"/>
            </a:xfrm>
            <a:prstGeom prst="rect">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7" name="Imagen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16935" y="6109010"/>
              <a:ext cx="1493837" cy="57150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descr="Hoja membretada 2014"/>
            <p:cNvPicPr>
              <a:picLocks noChangeAspect="1" noChangeArrowheads="1"/>
            </p:cNvPicPr>
            <p:nvPr/>
          </p:nvPicPr>
          <p:blipFill>
            <a:blip r:embed="rId3">
              <a:extLst>
                <a:ext uri="{28A0092B-C50C-407E-A947-70E740481C1C}">
                  <a14:useLocalDpi xmlns:a14="http://schemas.microsoft.com/office/drawing/2010/main" val="0"/>
                </a:ext>
              </a:extLst>
            </a:blip>
            <a:srcRect l="76968" t="6964" r="8195" b="85220"/>
            <a:stretch>
              <a:fillRect/>
            </a:stretch>
          </p:blipFill>
          <p:spPr bwMode="auto">
            <a:xfrm>
              <a:off x="4514979" y="6118535"/>
              <a:ext cx="806450" cy="552450"/>
            </a:xfrm>
            <a:prstGeom prst="rect">
              <a:avLst/>
            </a:prstGeom>
            <a:noFill/>
            <a:extLst>
              <a:ext uri="{909E8E84-426E-40DD-AFC4-6F175D3DCCD1}">
                <a14:hiddenFill xmlns:a14="http://schemas.microsoft.com/office/drawing/2010/main">
                  <a:solidFill>
                    <a:srgbClr val="FFFFFF"/>
                  </a:solidFill>
                </a14:hiddenFill>
              </a:ext>
            </a:extLst>
          </p:spPr>
        </p:pic>
        <p:pic>
          <p:nvPicPr>
            <p:cNvPr id="9" name="0 Imagen"/>
            <p:cNvPicPr>
              <a:picLocks noChangeAspect="1" noChangeArrowheads="1"/>
            </p:cNvPicPr>
            <p:nvPr/>
          </p:nvPicPr>
          <p:blipFill rotWithShape="1">
            <a:blip r:embed="rId4">
              <a:extLst>
                <a:ext uri="{28A0092B-C50C-407E-A947-70E740481C1C}">
                  <a14:useLocalDpi xmlns:a14="http://schemas.microsoft.com/office/drawing/2010/main" val="0"/>
                </a:ext>
              </a:extLst>
            </a:blip>
            <a:srcRect r="8257"/>
            <a:stretch/>
          </p:blipFill>
          <p:spPr bwMode="auto">
            <a:xfrm>
              <a:off x="455187" y="6132823"/>
              <a:ext cx="2012780" cy="523875"/>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5" descr="Descripción: Fondo Proequidad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06277" y="6189973"/>
              <a:ext cx="1485900" cy="4095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Maru Nva\Documents\CIVICA\LOGOS, ICONOS Y VIÑETAS\ANCIFEM\logo ancifem.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63473" y="6169572"/>
              <a:ext cx="1656000" cy="450377"/>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11 Título"/>
          <p:cNvSpPr txBox="1">
            <a:spLocks/>
          </p:cNvSpPr>
          <p:nvPr/>
        </p:nvSpPr>
        <p:spPr>
          <a:xfrm>
            <a:off x="4724524" y="53752"/>
            <a:ext cx="7024744" cy="1143000"/>
          </a:xfrm>
          <a:prstGeom prst="rect">
            <a:avLst/>
          </a:prstGeom>
        </p:spPr>
        <p:txBody>
          <a:bodyPr>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MX" sz="2100" b="1" dirty="0" smtClean="0"/>
              <a:t>La persona en el equipo</a:t>
            </a:r>
            <a:endParaRPr lang="es-MX" sz="2100" b="1" dirty="0"/>
          </a:p>
        </p:txBody>
      </p:sp>
      <p:sp>
        <p:nvSpPr>
          <p:cNvPr id="13" name="12 Rectángulo redondeado"/>
          <p:cNvSpPr/>
          <p:nvPr/>
        </p:nvSpPr>
        <p:spPr>
          <a:xfrm>
            <a:off x="2771800" y="2365430"/>
            <a:ext cx="3528392" cy="1152128"/>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s-MX" sz="2400" dirty="0" smtClean="0"/>
              <a:t>Conjunto de personas</a:t>
            </a:r>
            <a:endParaRPr lang="es-MX" sz="2400" dirty="0"/>
          </a:p>
        </p:txBody>
      </p:sp>
    </p:spTree>
    <p:extLst>
      <p:ext uri="{BB962C8B-B14F-4D97-AF65-F5344CB8AC3E}">
        <p14:creationId xmlns:p14="http://schemas.microsoft.com/office/powerpoint/2010/main" val="74684701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39552" y="692696"/>
            <a:ext cx="8136904" cy="5184576"/>
          </a:xfrm>
        </p:spPr>
        <p:txBody>
          <a:bodyPr>
            <a:noAutofit/>
          </a:bodyPr>
          <a:lstStyle/>
          <a:p>
            <a:pPr lvl="0"/>
            <a:endParaRPr lang="es-MX" sz="2100" dirty="0"/>
          </a:p>
          <a:p>
            <a:pPr marL="68580" indent="0">
              <a:buNone/>
            </a:pPr>
            <a:endParaRPr lang="es-MX" sz="2000" dirty="0" smtClean="0"/>
          </a:p>
          <a:p>
            <a:pPr marL="68580" indent="0" algn="ctr">
              <a:buNone/>
            </a:pPr>
            <a:r>
              <a:rPr lang="es-MX" sz="2800" dirty="0" smtClean="0"/>
              <a:t>Está </a:t>
            </a:r>
            <a:r>
              <a:rPr lang="es-MX" sz="2800" dirty="0"/>
              <a:t>constituido por personas, que aportan a los mismos una serie de características diferenciales (</a:t>
            </a:r>
            <a:r>
              <a:rPr lang="es-MX" sz="2800" b="1" dirty="0">
                <a:solidFill>
                  <a:schemeClr val="accent3"/>
                </a:solidFill>
              </a:rPr>
              <a:t>cualidades, talentos, experiencia, formación, personalidad, aptitudes, etc</a:t>
            </a:r>
            <a:r>
              <a:rPr lang="es-MX" sz="2800" dirty="0"/>
              <a:t>.), que van a influir decisivamente  en los resultados que obtengan esos equipos.</a:t>
            </a:r>
          </a:p>
        </p:txBody>
      </p:sp>
      <p:grpSp>
        <p:nvGrpSpPr>
          <p:cNvPr id="5" name="4 Grupo"/>
          <p:cNvGrpSpPr/>
          <p:nvPr/>
        </p:nvGrpSpPr>
        <p:grpSpPr>
          <a:xfrm>
            <a:off x="178953" y="6208402"/>
            <a:ext cx="8820472" cy="748990"/>
            <a:chOff x="178953" y="6021288"/>
            <a:chExt cx="8820472" cy="748990"/>
          </a:xfrm>
        </p:grpSpPr>
        <p:sp>
          <p:nvSpPr>
            <p:cNvPr id="6" name="5 Rectángulo"/>
            <p:cNvSpPr/>
            <p:nvPr/>
          </p:nvSpPr>
          <p:spPr>
            <a:xfrm>
              <a:off x="178953" y="6021288"/>
              <a:ext cx="8820472" cy="748990"/>
            </a:xfrm>
            <a:prstGeom prst="rect">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7" name="Imagen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16935" y="6109010"/>
              <a:ext cx="1493837" cy="57150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descr="Hoja membretada 2014"/>
            <p:cNvPicPr>
              <a:picLocks noChangeAspect="1" noChangeArrowheads="1"/>
            </p:cNvPicPr>
            <p:nvPr/>
          </p:nvPicPr>
          <p:blipFill>
            <a:blip r:embed="rId3">
              <a:extLst>
                <a:ext uri="{28A0092B-C50C-407E-A947-70E740481C1C}">
                  <a14:useLocalDpi xmlns:a14="http://schemas.microsoft.com/office/drawing/2010/main" val="0"/>
                </a:ext>
              </a:extLst>
            </a:blip>
            <a:srcRect l="76968" t="6964" r="8195" b="85220"/>
            <a:stretch>
              <a:fillRect/>
            </a:stretch>
          </p:blipFill>
          <p:spPr bwMode="auto">
            <a:xfrm>
              <a:off x="4514979" y="6118535"/>
              <a:ext cx="806450" cy="552450"/>
            </a:xfrm>
            <a:prstGeom prst="rect">
              <a:avLst/>
            </a:prstGeom>
            <a:noFill/>
            <a:extLst>
              <a:ext uri="{909E8E84-426E-40DD-AFC4-6F175D3DCCD1}">
                <a14:hiddenFill xmlns:a14="http://schemas.microsoft.com/office/drawing/2010/main">
                  <a:solidFill>
                    <a:srgbClr val="FFFFFF"/>
                  </a:solidFill>
                </a14:hiddenFill>
              </a:ext>
            </a:extLst>
          </p:spPr>
        </p:pic>
        <p:pic>
          <p:nvPicPr>
            <p:cNvPr id="9" name="0 Imagen"/>
            <p:cNvPicPr>
              <a:picLocks noChangeAspect="1" noChangeArrowheads="1"/>
            </p:cNvPicPr>
            <p:nvPr/>
          </p:nvPicPr>
          <p:blipFill rotWithShape="1">
            <a:blip r:embed="rId4">
              <a:extLst>
                <a:ext uri="{28A0092B-C50C-407E-A947-70E740481C1C}">
                  <a14:useLocalDpi xmlns:a14="http://schemas.microsoft.com/office/drawing/2010/main" val="0"/>
                </a:ext>
              </a:extLst>
            </a:blip>
            <a:srcRect r="8257"/>
            <a:stretch/>
          </p:blipFill>
          <p:spPr bwMode="auto">
            <a:xfrm>
              <a:off x="455187" y="6132823"/>
              <a:ext cx="2012780" cy="523875"/>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5" descr="Descripción: Fondo Proequidad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06277" y="6189973"/>
              <a:ext cx="1485900" cy="4095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Maru Nva\Documents\CIVICA\LOGOS, ICONOS Y VIÑETAS\ANCIFEM\logo ancifem.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63473" y="6169572"/>
              <a:ext cx="1656000" cy="450377"/>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11 Título"/>
          <p:cNvSpPr txBox="1">
            <a:spLocks/>
          </p:cNvSpPr>
          <p:nvPr/>
        </p:nvSpPr>
        <p:spPr>
          <a:xfrm>
            <a:off x="4724524" y="53752"/>
            <a:ext cx="7024744" cy="1143000"/>
          </a:xfrm>
          <a:prstGeom prst="rect">
            <a:avLst/>
          </a:prstGeom>
        </p:spPr>
        <p:txBody>
          <a:bodyPr>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MX" sz="2100" b="1" dirty="0" smtClean="0"/>
              <a:t>La persona en el equipo</a:t>
            </a:r>
            <a:endParaRPr lang="es-MX" sz="2100" b="1" dirty="0"/>
          </a:p>
        </p:txBody>
      </p:sp>
    </p:spTree>
    <p:extLst>
      <p:ext uri="{BB962C8B-B14F-4D97-AF65-F5344CB8AC3E}">
        <p14:creationId xmlns:p14="http://schemas.microsoft.com/office/powerpoint/2010/main" val="288604914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39552" y="692696"/>
            <a:ext cx="8136904" cy="5184576"/>
          </a:xfrm>
        </p:spPr>
        <p:txBody>
          <a:bodyPr>
            <a:noAutofit/>
          </a:bodyPr>
          <a:lstStyle/>
          <a:p>
            <a:pPr lvl="0"/>
            <a:endParaRPr lang="es-MX" sz="2100" dirty="0"/>
          </a:p>
          <a:p>
            <a:pPr marL="68580" indent="0" algn="ctr">
              <a:buNone/>
            </a:pPr>
            <a:r>
              <a:rPr lang="es-MX" sz="2000" dirty="0"/>
              <a:t>V</a:t>
            </a:r>
            <a:r>
              <a:rPr lang="es-MX" sz="2000" dirty="0" smtClean="0"/>
              <a:t>isión trascendente </a:t>
            </a:r>
            <a:r>
              <a:rPr lang="es-MX" sz="2000" dirty="0"/>
              <a:t>del trabajo en </a:t>
            </a:r>
            <a:r>
              <a:rPr lang="es-MX" sz="2000" dirty="0" smtClean="0"/>
              <a:t>equipo: La persona al centro, es lo más importante en el grupo.</a:t>
            </a:r>
          </a:p>
          <a:p>
            <a:pPr marL="68580" indent="0" algn="ctr">
              <a:buNone/>
            </a:pPr>
            <a:endParaRPr lang="es-MX" sz="2000" dirty="0"/>
          </a:p>
          <a:p>
            <a:pPr marL="68580" indent="0" algn="ctr">
              <a:buNone/>
            </a:pPr>
            <a:endParaRPr lang="es-MX" sz="2000" dirty="0" smtClean="0"/>
          </a:p>
          <a:p>
            <a:pPr marL="68580" indent="0" algn="ctr">
              <a:buNone/>
            </a:pPr>
            <a:endParaRPr lang="es-MX" sz="2000" dirty="0"/>
          </a:p>
          <a:p>
            <a:pPr marL="68580" indent="0" algn="ctr">
              <a:buNone/>
            </a:pPr>
            <a:endParaRPr lang="es-MX" sz="2000" dirty="0" smtClean="0"/>
          </a:p>
          <a:p>
            <a:pPr marL="68580" indent="0" algn="ctr">
              <a:buNone/>
            </a:pPr>
            <a:endParaRPr lang="es-MX" sz="2000" dirty="0"/>
          </a:p>
          <a:p>
            <a:pPr marL="68580" indent="0" algn="ctr">
              <a:buNone/>
            </a:pPr>
            <a:endParaRPr lang="es-MX" sz="2000" dirty="0" smtClean="0"/>
          </a:p>
          <a:p>
            <a:pPr marL="68580" indent="0" algn="ctr">
              <a:buNone/>
            </a:pPr>
            <a:endParaRPr lang="es-MX" sz="2000" dirty="0"/>
          </a:p>
          <a:p>
            <a:pPr marL="68580" indent="0" algn="ctr">
              <a:buNone/>
            </a:pPr>
            <a:endParaRPr lang="es-MX" sz="2000" dirty="0" smtClean="0"/>
          </a:p>
          <a:p>
            <a:pPr marL="68580" indent="0" algn="ctr">
              <a:buNone/>
            </a:pPr>
            <a:r>
              <a:rPr lang="es-MX" sz="2000" dirty="0" smtClean="0"/>
              <a:t>La Persona se </a:t>
            </a:r>
            <a:r>
              <a:rPr lang="es-MX" sz="2000" dirty="0" err="1" smtClean="0"/>
              <a:t>dá</a:t>
            </a:r>
            <a:r>
              <a:rPr lang="es-MX" sz="2000" dirty="0" smtClean="0"/>
              <a:t> al grupo y el grupo </a:t>
            </a:r>
            <a:r>
              <a:rPr lang="es-MX" sz="2000" dirty="0" err="1" smtClean="0"/>
              <a:t>dá</a:t>
            </a:r>
            <a:r>
              <a:rPr lang="es-MX" sz="2000" dirty="0" smtClean="0"/>
              <a:t> a la persona.</a:t>
            </a:r>
          </a:p>
          <a:p>
            <a:pPr marL="68580" indent="0" algn="ctr">
              <a:buNone/>
            </a:pPr>
            <a:r>
              <a:rPr lang="es-MX" sz="2000" dirty="0" smtClean="0"/>
              <a:t>Un </a:t>
            </a:r>
            <a:r>
              <a:rPr lang="es-MX" sz="2000" b="1" dirty="0" smtClean="0">
                <a:solidFill>
                  <a:schemeClr val="accent3">
                    <a:lumMod val="75000"/>
                  </a:schemeClr>
                </a:solidFill>
              </a:rPr>
              <a:t>equipo trascendente</a:t>
            </a:r>
            <a:r>
              <a:rPr lang="es-MX" sz="2000" dirty="0" smtClean="0"/>
              <a:t> no solo celebra un “contrato” a favor de una meta, es un espacio de ENCUENTRO</a:t>
            </a:r>
            <a:endParaRPr lang="es-MX" sz="2800" dirty="0"/>
          </a:p>
        </p:txBody>
      </p:sp>
      <p:grpSp>
        <p:nvGrpSpPr>
          <p:cNvPr id="5" name="4 Grupo"/>
          <p:cNvGrpSpPr/>
          <p:nvPr/>
        </p:nvGrpSpPr>
        <p:grpSpPr>
          <a:xfrm>
            <a:off x="178953" y="6208402"/>
            <a:ext cx="8820472" cy="748990"/>
            <a:chOff x="178953" y="6021288"/>
            <a:chExt cx="8820472" cy="748990"/>
          </a:xfrm>
        </p:grpSpPr>
        <p:sp>
          <p:nvSpPr>
            <p:cNvPr id="6" name="5 Rectángulo"/>
            <p:cNvSpPr/>
            <p:nvPr/>
          </p:nvSpPr>
          <p:spPr>
            <a:xfrm>
              <a:off x="178953" y="6021288"/>
              <a:ext cx="8820472" cy="748990"/>
            </a:xfrm>
            <a:prstGeom prst="rect">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7" name="Imagen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16935" y="6109010"/>
              <a:ext cx="1493837" cy="57150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descr="Hoja membretada 2014"/>
            <p:cNvPicPr>
              <a:picLocks noChangeAspect="1" noChangeArrowheads="1"/>
            </p:cNvPicPr>
            <p:nvPr/>
          </p:nvPicPr>
          <p:blipFill>
            <a:blip r:embed="rId3">
              <a:extLst>
                <a:ext uri="{28A0092B-C50C-407E-A947-70E740481C1C}">
                  <a14:useLocalDpi xmlns:a14="http://schemas.microsoft.com/office/drawing/2010/main" val="0"/>
                </a:ext>
              </a:extLst>
            </a:blip>
            <a:srcRect l="76968" t="6964" r="8195" b="85220"/>
            <a:stretch>
              <a:fillRect/>
            </a:stretch>
          </p:blipFill>
          <p:spPr bwMode="auto">
            <a:xfrm>
              <a:off x="4514979" y="6118535"/>
              <a:ext cx="806450" cy="552450"/>
            </a:xfrm>
            <a:prstGeom prst="rect">
              <a:avLst/>
            </a:prstGeom>
            <a:noFill/>
            <a:extLst>
              <a:ext uri="{909E8E84-426E-40DD-AFC4-6F175D3DCCD1}">
                <a14:hiddenFill xmlns:a14="http://schemas.microsoft.com/office/drawing/2010/main">
                  <a:solidFill>
                    <a:srgbClr val="FFFFFF"/>
                  </a:solidFill>
                </a14:hiddenFill>
              </a:ext>
            </a:extLst>
          </p:spPr>
        </p:pic>
        <p:pic>
          <p:nvPicPr>
            <p:cNvPr id="9" name="0 Imagen"/>
            <p:cNvPicPr>
              <a:picLocks noChangeAspect="1" noChangeArrowheads="1"/>
            </p:cNvPicPr>
            <p:nvPr/>
          </p:nvPicPr>
          <p:blipFill rotWithShape="1">
            <a:blip r:embed="rId4">
              <a:extLst>
                <a:ext uri="{28A0092B-C50C-407E-A947-70E740481C1C}">
                  <a14:useLocalDpi xmlns:a14="http://schemas.microsoft.com/office/drawing/2010/main" val="0"/>
                </a:ext>
              </a:extLst>
            </a:blip>
            <a:srcRect r="8257"/>
            <a:stretch/>
          </p:blipFill>
          <p:spPr bwMode="auto">
            <a:xfrm>
              <a:off x="455187" y="6132823"/>
              <a:ext cx="2012780" cy="523875"/>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5" descr="Descripción: Fondo Proequidad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06277" y="6189973"/>
              <a:ext cx="1485900" cy="4095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Maru Nva\Documents\CIVICA\LOGOS, ICONOS Y VIÑETAS\ANCIFEM\logo ancifem.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63473" y="6169572"/>
              <a:ext cx="1656000" cy="450377"/>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11 Título"/>
          <p:cNvSpPr txBox="1">
            <a:spLocks/>
          </p:cNvSpPr>
          <p:nvPr/>
        </p:nvSpPr>
        <p:spPr>
          <a:xfrm>
            <a:off x="4724524" y="53752"/>
            <a:ext cx="7024744" cy="1143000"/>
          </a:xfrm>
          <a:prstGeom prst="rect">
            <a:avLst/>
          </a:prstGeom>
        </p:spPr>
        <p:txBody>
          <a:bodyPr>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MX" sz="2100" b="1" dirty="0" smtClean="0"/>
              <a:t>La persona en el equipo</a:t>
            </a:r>
            <a:endParaRPr lang="es-MX" sz="2100" b="1" dirty="0"/>
          </a:p>
        </p:txBody>
      </p:sp>
      <p:pic>
        <p:nvPicPr>
          <p:cNvPr id="1026" name="Picture 2" descr="http://thumbs.dreamstime.com/z/people-center-target-11089341.jpg"/>
          <p:cNvPicPr>
            <a:picLocks noChangeAspect="1" noChangeArrowheads="1"/>
          </p:cNvPicPr>
          <p:nvPr/>
        </p:nvPicPr>
        <p:blipFill rotWithShape="1">
          <a:blip r:embed="rId7" cstate="print">
            <a:duotone>
              <a:schemeClr val="accent3">
                <a:shade val="45000"/>
                <a:satMod val="135000"/>
              </a:schemeClr>
              <a:prstClr val="white"/>
            </a:duotone>
            <a:extLst>
              <a:ext uri="{28A0092B-C50C-407E-A947-70E740481C1C}">
                <a14:useLocalDpi xmlns:a14="http://schemas.microsoft.com/office/drawing/2010/main" val="0"/>
              </a:ext>
            </a:extLst>
          </a:blip>
          <a:srcRect t="10782" b="18589"/>
          <a:stretch/>
        </p:blipFill>
        <p:spPr bwMode="auto">
          <a:xfrm>
            <a:off x="2123728" y="1936656"/>
            <a:ext cx="4809149" cy="2500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391326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836712"/>
            <a:ext cx="8136904" cy="5184576"/>
          </a:xfrm>
        </p:spPr>
        <p:txBody>
          <a:bodyPr>
            <a:noAutofit/>
          </a:bodyPr>
          <a:lstStyle/>
          <a:p>
            <a:pPr lvl="0"/>
            <a:endParaRPr lang="es-MX" sz="2100" dirty="0"/>
          </a:p>
          <a:p>
            <a:pPr marL="68580" indent="0">
              <a:buNone/>
            </a:pPr>
            <a:endParaRPr lang="es-MX" sz="2000" dirty="0" smtClean="0"/>
          </a:p>
          <a:p>
            <a:pPr marL="68580" indent="0" algn="ctr">
              <a:buNone/>
            </a:pPr>
            <a:r>
              <a:rPr lang="es-MX" sz="2800" b="1" dirty="0">
                <a:solidFill>
                  <a:schemeClr val="accent1"/>
                </a:solidFill>
              </a:rPr>
              <a:t>L</a:t>
            </a:r>
            <a:r>
              <a:rPr lang="es-MX" sz="2800" b="1" dirty="0" smtClean="0">
                <a:solidFill>
                  <a:schemeClr val="accent1"/>
                </a:solidFill>
              </a:rPr>
              <a:t>a </a:t>
            </a:r>
            <a:r>
              <a:rPr lang="es-MX" sz="2800" b="1" dirty="0">
                <a:solidFill>
                  <a:schemeClr val="accent1"/>
                </a:solidFill>
              </a:rPr>
              <a:t>mejor estrategia para trabajar en grupo es cuidar a sus integrantes</a:t>
            </a:r>
            <a:r>
              <a:rPr lang="es-MX" sz="2800" b="1" dirty="0" smtClean="0">
                <a:solidFill>
                  <a:schemeClr val="accent1"/>
                </a:solidFill>
              </a:rPr>
              <a:t>.</a:t>
            </a:r>
          </a:p>
          <a:p>
            <a:pPr marL="68580" indent="0">
              <a:buNone/>
            </a:pPr>
            <a:endParaRPr lang="es-MX" sz="2800" dirty="0"/>
          </a:p>
          <a:p>
            <a:pPr marL="68580" indent="0" algn="ctr">
              <a:buNone/>
            </a:pPr>
            <a:r>
              <a:rPr lang="es-MX" sz="2800" dirty="0"/>
              <a:t>¿Qué pasaría si en el ejercicio de los pies amarrados nos obsesionáramos con llegar a la meta sin considerar que algunas o todas las personas del equipo se lastiman, se desesperan, se atropellan?</a:t>
            </a:r>
          </a:p>
        </p:txBody>
      </p:sp>
      <p:grpSp>
        <p:nvGrpSpPr>
          <p:cNvPr id="5" name="4 Grupo"/>
          <p:cNvGrpSpPr/>
          <p:nvPr/>
        </p:nvGrpSpPr>
        <p:grpSpPr>
          <a:xfrm>
            <a:off x="178953" y="6208402"/>
            <a:ext cx="8820472" cy="748990"/>
            <a:chOff x="178953" y="6021288"/>
            <a:chExt cx="8820472" cy="748990"/>
          </a:xfrm>
        </p:grpSpPr>
        <p:sp>
          <p:nvSpPr>
            <p:cNvPr id="6" name="5 Rectángulo"/>
            <p:cNvSpPr/>
            <p:nvPr/>
          </p:nvSpPr>
          <p:spPr>
            <a:xfrm>
              <a:off x="178953" y="6021288"/>
              <a:ext cx="8820472" cy="748990"/>
            </a:xfrm>
            <a:prstGeom prst="rect">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7" name="Imagen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16935" y="6109010"/>
              <a:ext cx="1493837" cy="57150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descr="Hoja membretada 2014"/>
            <p:cNvPicPr>
              <a:picLocks noChangeAspect="1" noChangeArrowheads="1"/>
            </p:cNvPicPr>
            <p:nvPr/>
          </p:nvPicPr>
          <p:blipFill>
            <a:blip r:embed="rId3">
              <a:extLst>
                <a:ext uri="{28A0092B-C50C-407E-A947-70E740481C1C}">
                  <a14:useLocalDpi xmlns:a14="http://schemas.microsoft.com/office/drawing/2010/main" val="0"/>
                </a:ext>
              </a:extLst>
            </a:blip>
            <a:srcRect l="76968" t="6964" r="8195" b="85220"/>
            <a:stretch>
              <a:fillRect/>
            </a:stretch>
          </p:blipFill>
          <p:spPr bwMode="auto">
            <a:xfrm>
              <a:off x="4514979" y="6118535"/>
              <a:ext cx="806450" cy="552450"/>
            </a:xfrm>
            <a:prstGeom prst="rect">
              <a:avLst/>
            </a:prstGeom>
            <a:noFill/>
            <a:extLst>
              <a:ext uri="{909E8E84-426E-40DD-AFC4-6F175D3DCCD1}">
                <a14:hiddenFill xmlns:a14="http://schemas.microsoft.com/office/drawing/2010/main">
                  <a:solidFill>
                    <a:srgbClr val="FFFFFF"/>
                  </a:solidFill>
                </a14:hiddenFill>
              </a:ext>
            </a:extLst>
          </p:spPr>
        </p:pic>
        <p:pic>
          <p:nvPicPr>
            <p:cNvPr id="9" name="0 Imagen"/>
            <p:cNvPicPr>
              <a:picLocks noChangeAspect="1" noChangeArrowheads="1"/>
            </p:cNvPicPr>
            <p:nvPr/>
          </p:nvPicPr>
          <p:blipFill rotWithShape="1">
            <a:blip r:embed="rId4">
              <a:extLst>
                <a:ext uri="{28A0092B-C50C-407E-A947-70E740481C1C}">
                  <a14:useLocalDpi xmlns:a14="http://schemas.microsoft.com/office/drawing/2010/main" val="0"/>
                </a:ext>
              </a:extLst>
            </a:blip>
            <a:srcRect r="8257"/>
            <a:stretch/>
          </p:blipFill>
          <p:spPr bwMode="auto">
            <a:xfrm>
              <a:off x="455187" y="6132823"/>
              <a:ext cx="2012780" cy="523875"/>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5" descr="Descripción: Fondo Proequidad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06277" y="6189973"/>
              <a:ext cx="1485900" cy="4095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Maru Nva\Documents\CIVICA\LOGOS, ICONOS Y VIÑETAS\ANCIFEM\logo ancifem.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63473" y="6169572"/>
              <a:ext cx="1656000" cy="450377"/>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11 Título"/>
          <p:cNvSpPr txBox="1">
            <a:spLocks/>
          </p:cNvSpPr>
          <p:nvPr/>
        </p:nvSpPr>
        <p:spPr>
          <a:xfrm>
            <a:off x="4724524" y="53752"/>
            <a:ext cx="7024744" cy="1143000"/>
          </a:xfrm>
          <a:prstGeom prst="rect">
            <a:avLst/>
          </a:prstGeom>
        </p:spPr>
        <p:txBody>
          <a:bodyPr>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MX" sz="2100" b="1" dirty="0" smtClean="0"/>
              <a:t>La persona en el equipo</a:t>
            </a:r>
            <a:endParaRPr lang="es-MX" sz="2100" b="1" dirty="0"/>
          </a:p>
        </p:txBody>
      </p:sp>
    </p:spTree>
    <p:extLst>
      <p:ext uri="{BB962C8B-B14F-4D97-AF65-F5344CB8AC3E}">
        <p14:creationId xmlns:p14="http://schemas.microsoft.com/office/powerpoint/2010/main" val="114786704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1556792"/>
            <a:ext cx="8136904" cy="3312368"/>
          </a:xfrm>
        </p:spPr>
        <p:txBody>
          <a:bodyPr>
            <a:noAutofit/>
          </a:bodyPr>
          <a:lstStyle/>
          <a:p>
            <a:pPr lvl="0"/>
            <a:endParaRPr lang="es-MX" sz="2100" dirty="0"/>
          </a:p>
          <a:p>
            <a:pPr marL="68580" indent="0">
              <a:buNone/>
            </a:pPr>
            <a:endParaRPr lang="es-MX" sz="2000" dirty="0" smtClean="0"/>
          </a:p>
          <a:p>
            <a:pPr marL="68580" indent="0" algn="ctr">
              <a:buNone/>
            </a:pPr>
            <a:r>
              <a:rPr lang="es-MX" sz="2800" b="1" dirty="0" smtClean="0">
                <a:solidFill>
                  <a:schemeClr val="accent1"/>
                </a:solidFill>
              </a:rPr>
              <a:t>Si cada persona del equipo es lo más importante, entonces empecemos por trabajar en nuestro espejo…</a:t>
            </a:r>
            <a:endParaRPr lang="es-MX" sz="2800" dirty="0"/>
          </a:p>
        </p:txBody>
      </p:sp>
      <p:grpSp>
        <p:nvGrpSpPr>
          <p:cNvPr id="5" name="4 Grupo"/>
          <p:cNvGrpSpPr/>
          <p:nvPr/>
        </p:nvGrpSpPr>
        <p:grpSpPr>
          <a:xfrm>
            <a:off x="178953" y="6208402"/>
            <a:ext cx="8820472" cy="748990"/>
            <a:chOff x="178953" y="6021288"/>
            <a:chExt cx="8820472" cy="748990"/>
          </a:xfrm>
        </p:grpSpPr>
        <p:sp>
          <p:nvSpPr>
            <p:cNvPr id="6" name="5 Rectángulo"/>
            <p:cNvSpPr/>
            <p:nvPr/>
          </p:nvSpPr>
          <p:spPr>
            <a:xfrm>
              <a:off x="178953" y="6021288"/>
              <a:ext cx="8820472" cy="748990"/>
            </a:xfrm>
            <a:prstGeom prst="rect">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7" name="Imagen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16935" y="6109010"/>
              <a:ext cx="1493837" cy="57150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descr="Hoja membretada 2014"/>
            <p:cNvPicPr>
              <a:picLocks noChangeAspect="1" noChangeArrowheads="1"/>
            </p:cNvPicPr>
            <p:nvPr/>
          </p:nvPicPr>
          <p:blipFill>
            <a:blip r:embed="rId3">
              <a:extLst>
                <a:ext uri="{28A0092B-C50C-407E-A947-70E740481C1C}">
                  <a14:useLocalDpi xmlns:a14="http://schemas.microsoft.com/office/drawing/2010/main" val="0"/>
                </a:ext>
              </a:extLst>
            </a:blip>
            <a:srcRect l="76968" t="6964" r="8195" b="85220"/>
            <a:stretch>
              <a:fillRect/>
            </a:stretch>
          </p:blipFill>
          <p:spPr bwMode="auto">
            <a:xfrm>
              <a:off x="4514979" y="6118535"/>
              <a:ext cx="806450" cy="552450"/>
            </a:xfrm>
            <a:prstGeom prst="rect">
              <a:avLst/>
            </a:prstGeom>
            <a:noFill/>
            <a:extLst>
              <a:ext uri="{909E8E84-426E-40DD-AFC4-6F175D3DCCD1}">
                <a14:hiddenFill xmlns:a14="http://schemas.microsoft.com/office/drawing/2010/main">
                  <a:solidFill>
                    <a:srgbClr val="FFFFFF"/>
                  </a:solidFill>
                </a14:hiddenFill>
              </a:ext>
            </a:extLst>
          </p:spPr>
        </p:pic>
        <p:pic>
          <p:nvPicPr>
            <p:cNvPr id="9" name="0 Imagen"/>
            <p:cNvPicPr>
              <a:picLocks noChangeAspect="1" noChangeArrowheads="1"/>
            </p:cNvPicPr>
            <p:nvPr/>
          </p:nvPicPr>
          <p:blipFill rotWithShape="1">
            <a:blip r:embed="rId4">
              <a:extLst>
                <a:ext uri="{28A0092B-C50C-407E-A947-70E740481C1C}">
                  <a14:useLocalDpi xmlns:a14="http://schemas.microsoft.com/office/drawing/2010/main" val="0"/>
                </a:ext>
              </a:extLst>
            </a:blip>
            <a:srcRect r="8257"/>
            <a:stretch/>
          </p:blipFill>
          <p:spPr bwMode="auto">
            <a:xfrm>
              <a:off x="455187" y="6132823"/>
              <a:ext cx="2012780" cy="523875"/>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5" descr="Descripción: Fondo Proequidad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06277" y="6189973"/>
              <a:ext cx="1485900" cy="4095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Maru Nva\Documents\CIVICA\LOGOS, ICONOS Y VIÑETAS\ANCIFEM\logo ancifem.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63473" y="6169572"/>
              <a:ext cx="1656000" cy="450377"/>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11 Título"/>
          <p:cNvSpPr txBox="1">
            <a:spLocks/>
          </p:cNvSpPr>
          <p:nvPr/>
        </p:nvSpPr>
        <p:spPr>
          <a:xfrm>
            <a:off x="4724524" y="53752"/>
            <a:ext cx="7024744" cy="1143000"/>
          </a:xfrm>
          <a:prstGeom prst="rect">
            <a:avLst/>
          </a:prstGeom>
        </p:spPr>
        <p:txBody>
          <a:bodyPr>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MX" sz="2100" b="1" dirty="0" smtClean="0"/>
              <a:t>La persona en el equipo</a:t>
            </a:r>
            <a:endParaRPr lang="es-MX" sz="2100" b="1" dirty="0"/>
          </a:p>
        </p:txBody>
      </p:sp>
    </p:spTree>
    <p:extLst>
      <p:ext uri="{BB962C8B-B14F-4D97-AF65-F5344CB8AC3E}">
        <p14:creationId xmlns:p14="http://schemas.microsoft.com/office/powerpoint/2010/main" val="65097879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1 Título"/>
          <p:cNvSpPr txBox="1">
            <a:spLocks/>
          </p:cNvSpPr>
          <p:nvPr/>
        </p:nvSpPr>
        <p:spPr>
          <a:xfrm>
            <a:off x="4724524" y="53752"/>
            <a:ext cx="7024744" cy="1143000"/>
          </a:xfrm>
          <a:prstGeom prst="rect">
            <a:avLst/>
          </a:prstGeom>
        </p:spPr>
        <p:txBody>
          <a:bodyPr>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MX" sz="2100" b="1" dirty="0" smtClean="0"/>
              <a:t>La persona en el equipo</a:t>
            </a:r>
            <a:endParaRPr lang="es-MX" sz="2100" b="1" dirty="0"/>
          </a:p>
        </p:txBody>
      </p:sp>
      <p:grpSp>
        <p:nvGrpSpPr>
          <p:cNvPr id="13" name="12 Grupo"/>
          <p:cNvGrpSpPr/>
          <p:nvPr/>
        </p:nvGrpSpPr>
        <p:grpSpPr>
          <a:xfrm>
            <a:off x="178953" y="6208402"/>
            <a:ext cx="8820472" cy="748990"/>
            <a:chOff x="178953" y="6021288"/>
            <a:chExt cx="8820472" cy="748990"/>
          </a:xfrm>
        </p:grpSpPr>
        <p:sp>
          <p:nvSpPr>
            <p:cNvPr id="14" name="13 Rectángulo"/>
            <p:cNvSpPr/>
            <p:nvPr/>
          </p:nvSpPr>
          <p:spPr>
            <a:xfrm>
              <a:off x="178953" y="6021288"/>
              <a:ext cx="8820472" cy="748990"/>
            </a:xfrm>
            <a:prstGeom prst="rect">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5" name="Imagen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16935" y="6109010"/>
              <a:ext cx="1493837" cy="571500"/>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n 7" descr="Hoja membretada 2014"/>
            <p:cNvPicPr>
              <a:picLocks noChangeAspect="1" noChangeArrowheads="1"/>
            </p:cNvPicPr>
            <p:nvPr/>
          </p:nvPicPr>
          <p:blipFill>
            <a:blip r:embed="rId3">
              <a:extLst>
                <a:ext uri="{28A0092B-C50C-407E-A947-70E740481C1C}">
                  <a14:useLocalDpi xmlns:a14="http://schemas.microsoft.com/office/drawing/2010/main" val="0"/>
                </a:ext>
              </a:extLst>
            </a:blip>
            <a:srcRect l="76968" t="6964" r="8195" b="85220"/>
            <a:stretch>
              <a:fillRect/>
            </a:stretch>
          </p:blipFill>
          <p:spPr bwMode="auto">
            <a:xfrm>
              <a:off x="4514979" y="6118535"/>
              <a:ext cx="806450" cy="552450"/>
            </a:xfrm>
            <a:prstGeom prst="rect">
              <a:avLst/>
            </a:prstGeom>
            <a:noFill/>
            <a:extLst>
              <a:ext uri="{909E8E84-426E-40DD-AFC4-6F175D3DCCD1}">
                <a14:hiddenFill xmlns:a14="http://schemas.microsoft.com/office/drawing/2010/main">
                  <a:solidFill>
                    <a:srgbClr val="FFFFFF"/>
                  </a:solidFill>
                </a14:hiddenFill>
              </a:ext>
            </a:extLst>
          </p:spPr>
        </p:pic>
        <p:pic>
          <p:nvPicPr>
            <p:cNvPr id="17" name="0 Imagen"/>
            <p:cNvPicPr>
              <a:picLocks noChangeAspect="1" noChangeArrowheads="1"/>
            </p:cNvPicPr>
            <p:nvPr/>
          </p:nvPicPr>
          <p:blipFill rotWithShape="1">
            <a:blip r:embed="rId4">
              <a:extLst>
                <a:ext uri="{28A0092B-C50C-407E-A947-70E740481C1C}">
                  <a14:useLocalDpi xmlns:a14="http://schemas.microsoft.com/office/drawing/2010/main" val="0"/>
                </a:ext>
              </a:extLst>
            </a:blip>
            <a:srcRect r="8257"/>
            <a:stretch/>
          </p:blipFill>
          <p:spPr bwMode="auto">
            <a:xfrm>
              <a:off x="455187" y="6132823"/>
              <a:ext cx="2012780" cy="523875"/>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n 5" descr="Descripción: Fondo Proequidad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06277" y="6189973"/>
              <a:ext cx="1485900" cy="4095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Maru Nva\Documents\CIVICA\LOGOS, ICONOS Y VIÑETAS\ANCIFEM\logo ancifem.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63473" y="6169572"/>
              <a:ext cx="1656000" cy="450377"/>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2 Marcador de texto"/>
          <p:cNvSpPr txBox="1">
            <a:spLocks/>
          </p:cNvSpPr>
          <p:nvPr/>
        </p:nvSpPr>
        <p:spPr>
          <a:xfrm>
            <a:off x="580642" y="908720"/>
            <a:ext cx="7879790" cy="5184576"/>
          </a:xfrm>
          <a:prstGeom prst="rect">
            <a:avLst/>
          </a:prstGeom>
        </p:spPr>
        <p:txBody>
          <a:bodyPr>
            <a:normAutofit/>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marL="68580" indent="0" algn="ctr">
              <a:buNone/>
            </a:pPr>
            <a:r>
              <a:rPr lang="es-MX" sz="3200" b="1" dirty="0" smtClean="0">
                <a:solidFill>
                  <a:schemeClr val="accent1"/>
                </a:solidFill>
              </a:rPr>
              <a:t>Actividad: El viaje en el carro</a:t>
            </a:r>
          </a:p>
          <a:p>
            <a:pPr marL="68580" indent="0" algn="ctr">
              <a:buNone/>
            </a:pPr>
            <a:endParaRPr lang="es-MX" sz="3200" dirty="0" smtClean="0"/>
          </a:p>
          <a:p>
            <a:pPr marL="68580" indent="0" algn="ctr">
              <a:buNone/>
            </a:pPr>
            <a:endParaRPr lang="es-MX" sz="3200" dirty="0"/>
          </a:p>
          <a:p>
            <a:pPr marL="582930" lvl="0" indent="-514350" algn="ctr">
              <a:buAutoNum type="arabicPeriod"/>
            </a:pPr>
            <a:r>
              <a:rPr lang="es-MX" sz="2600" dirty="0" smtClean="0"/>
              <a:t>Dibuja o escribe lo que reflexionas al escuchar la lectura.</a:t>
            </a:r>
          </a:p>
          <a:p>
            <a:pPr marL="582930" lvl="0" indent="-514350" algn="ctr">
              <a:buAutoNum type="arabicPeriod"/>
            </a:pPr>
            <a:endParaRPr lang="es-MX" sz="2600" dirty="0" smtClean="0"/>
          </a:p>
          <a:p>
            <a:pPr marL="582930" lvl="0" indent="-514350" algn="ctr">
              <a:buFont typeface="Wingdings 2" pitchFamily="18" charset="2"/>
              <a:buAutoNum type="arabicPeriod"/>
            </a:pPr>
            <a:endParaRPr lang="es-MX" sz="2600" dirty="0" smtClean="0">
              <a:solidFill>
                <a:schemeClr val="accent3"/>
              </a:solidFill>
            </a:endParaRPr>
          </a:p>
          <a:p>
            <a:pPr marL="68580" lvl="0" indent="0" algn="ctr">
              <a:buNone/>
            </a:pPr>
            <a:r>
              <a:rPr lang="es-MX" sz="2600" dirty="0" smtClean="0">
                <a:solidFill>
                  <a:schemeClr val="accent3"/>
                </a:solidFill>
              </a:rPr>
              <a:t>Tiempo</a:t>
            </a:r>
            <a:r>
              <a:rPr lang="es-MX" sz="2600" dirty="0">
                <a:solidFill>
                  <a:schemeClr val="accent3"/>
                </a:solidFill>
              </a:rPr>
              <a:t>: </a:t>
            </a:r>
            <a:r>
              <a:rPr lang="es-MX" sz="2600" dirty="0" smtClean="0">
                <a:solidFill>
                  <a:schemeClr val="accent3"/>
                </a:solidFill>
              </a:rPr>
              <a:t>10 minutos</a:t>
            </a:r>
            <a:endParaRPr lang="es-MX" sz="2600" dirty="0"/>
          </a:p>
          <a:p>
            <a:pPr marL="68580" indent="0" algn="ctr">
              <a:buNone/>
            </a:pPr>
            <a:endParaRPr lang="es-MX" sz="3200" dirty="0" smtClean="0"/>
          </a:p>
          <a:p>
            <a:pPr marL="68580" indent="0" algn="ctr">
              <a:buNone/>
            </a:pPr>
            <a:endParaRPr lang="es-MX" sz="3200" dirty="0" smtClean="0"/>
          </a:p>
        </p:txBody>
      </p:sp>
    </p:spTree>
    <p:extLst>
      <p:ext uri="{BB962C8B-B14F-4D97-AF65-F5344CB8AC3E}">
        <p14:creationId xmlns:p14="http://schemas.microsoft.com/office/powerpoint/2010/main" val="4119314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¿Qué es?</a:t>
            </a:r>
            <a:endParaRPr lang="es-MX" dirty="0"/>
          </a:p>
        </p:txBody>
      </p:sp>
      <p:sp>
        <p:nvSpPr>
          <p:cNvPr id="3" name="2 Marcador de contenido"/>
          <p:cNvSpPr>
            <a:spLocks noGrp="1"/>
          </p:cNvSpPr>
          <p:nvPr>
            <p:ph idx="1"/>
          </p:nvPr>
        </p:nvSpPr>
        <p:spPr/>
        <p:txBody>
          <a:bodyPr>
            <a:normAutofit fontScale="92500" lnSpcReduction="20000"/>
          </a:bodyPr>
          <a:lstStyle/>
          <a:p>
            <a:r>
              <a:rPr lang="es-MX" dirty="0" smtClean="0"/>
              <a:t>La Escuela de incidencia política para mujeres líderes es un modelo de formación que integra capacitación:</a:t>
            </a:r>
          </a:p>
          <a:p>
            <a:endParaRPr lang="es-MX" dirty="0" smtClean="0"/>
          </a:p>
          <a:p>
            <a:pPr lvl="1"/>
            <a:r>
              <a:rPr lang="es-MX" dirty="0" smtClean="0"/>
              <a:t>Presencial</a:t>
            </a:r>
          </a:p>
          <a:p>
            <a:pPr lvl="1"/>
            <a:r>
              <a:rPr lang="es-MX" dirty="0" smtClean="0"/>
              <a:t>A distancia a través de una plataforma de internet con diversos recursos multimedia y didácticos.</a:t>
            </a:r>
          </a:p>
          <a:p>
            <a:pPr lvl="1"/>
            <a:r>
              <a:rPr lang="es-MX" dirty="0" smtClean="0"/>
              <a:t>Contenidos teóricos y prácticos.  </a:t>
            </a:r>
          </a:p>
          <a:p>
            <a:pPr lvl="1"/>
            <a:r>
              <a:rPr lang="es-MX" dirty="0" smtClean="0"/>
              <a:t>Trabajo en campo.</a:t>
            </a:r>
          </a:p>
          <a:p>
            <a:pPr lvl="1"/>
            <a:r>
              <a:rPr lang="es-MX" dirty="0" smtClean="0"/>
              <a:t>Asesoría y acompañamiento personalizado.</a:t>
            </a:r>
            <a:endParaRPr lang="es-MX" dirty="0"/>
          </a:p>
        </p:txBody>
      </p:sp>
      <p:grpSp>
        <p:nvGrpSpPr>
          <p:cNvPr id="4" name="3 Grupo"/>
          <p:cNvGrpSpPr/>
          <p:nvPr/>
        </p:nvGrpSpPr>
        <p:grpSpPr>
          <a:xfrm>
            <a:off x="178953" y="6021288"/>
            <a:ext cx="8820472" cy="748990"/>
            <a:chOff x="178953" y="6021288"/>
            <a:chExt cx="8820472" cy="748990"/>
          </a:xfrm>
        </p:grpSpPr>
        <p:sp>
          <p:nvSpPr>
            <p:cNvPr id="5" name="4 Rectángulo"/>
            <p:cNvSpPr/>
            <p:nvPr/>
          </p:nvSpPr>
          <p:spPr>
            <a:xfrm>
              <a:off x="178953" y="6021288"/>
              <a:ext cx="8820472" cy="748990"/>
            </a:xfrm>
            <a:prstGeom prst="rect">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Imagen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16935" y="6109010"/>
              <a:ext cx="1493837" cy="571500"/>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7" descr="Hoja membretada 2014"/>
            <p:cNvPicPr>
              <a:picLocks noChangeAspect="1" noChangeArrowheads="1"/>
            </p:cNvPicPr>
            <p:nvPr/>
          </p:nvPicPr>
          <p:blipFill>
            <a:blip r:embed="rId3">
              <a:extLst>
                <a:ext uri="{28A0092B-C50C-407E-A947-70E740481C1C}">
                  <a14:useLocalDpi xmlns:a14="http://schemas.microsoft.com/office/drawing/2010/main" val="0"/>
                </a:ext>
              </a:extLst>
            </a:blip>
            <a:srcRect l="76968" t="6964" r="8195" b="85220"/>
            <a:stretch>
              <a:fillRect/>
            </a:stretch>
          </p:blipFill>
          <p:spPr bwMode="auto">
            <a:xfrm>
              <a:off x="4514979" y="6118535"/>
              <a:ext cx="806450" cy="552450"/>
            </a:xfrm>
            <a:prstGeom prst="rect">
              <a:avLst/>
            </a:prstGeom>
            <a:noFill/>
            <a:extLst>
              <a:ext uri="{909E8E84-426E-40DD-AFC4-6F175D3DCCD1}">
                <a14:hiddenFill xmlns:a14="http://schemas.microsoft.com/office/drawing/2010/main">
                  <a:solidFill>
                    <a:srgbClr val="FFFFFF"/>
                  </a:solidFill>
                </a14:hiddenFill>
              </a:ext>
            </a:extLst>
          </p:spPr>
        </p:pic>
        <p:pic>
          <p:nvPicPr>
            <p:cNvPr id="8" name="0 Imagen"/>
            <p:cNvPicPr>
              <a:picLocks noChangeAspect="1" noChangeArrowheads="1"/>
            </p:cNvPicPr>
            <p:nvPr/>
          </p:nvPicPr>
          <p:blipFill rotWithShape="1">
            <a:blip r:embed="rId4">
              <a:extLst>
                <a:ext uri="{28A0092B-C50C-407E-A947-70E740481C1C}">
                  <a14:useLocalDpi xmlns:a14="http://schemas.microsoft.com/office/drawing/2010/main" val="0"/>
                </a:ext>
              </a:extLst>
            </a:blip>
            <a:srcRect r="8257"/>
            <a:stretch/>
          </p:blipFill>
          <p:spPr bwMode="auto">
            <a:xfrm>
              <a:off x="455187" y="6132823"/>
              <a:ext cx="2012780" cy="523875"/>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5" descr="Descripción: Fondo Proequidad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06277" y="6189973"/>
              <a:ext cx="1485900" cy="4095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Maru Nva\Documents\CIVICA\LOGOS, ICONOS Y VIÑETAS\ANCIFEM\logo ancifem.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63473" y="6169572"/>
              <a:ext cx="1656000" cy="45037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1079993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1 Título"/>
          <p:cNvSpPr txBox="1">
            <a:spLocks/>
          </p:cNvSpPr>
          <p:nvPr/>
        </p:nvSpPr>
        <p:spPr>
          <a:xfrm>
            <a:off x="4724524" y="53752"/>
            <a:ext cx="7024744" cy="1143000"/>
          </a:xfrm>
          <a:prstGeom prst="rect">
            <a:avLst/>
          </a:prstGeom>
        </p:spPr>
        <p:txBody>
          <a:bodyPr>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MX" sz="2100" b="1" dirty="0" smtClean="0"/>
              <a:t>La persona en el equipo</a:t>
            </a:r>
            <a:endParaRPr lang="es-MX" sz="2100" b="1" dirty="0"/>
          </a:p>
        </p:txBody>
      </p:sp>
      <p:grpSp>
        <p:nvGrpSpPr>
          <p:cNvPr id="13" name="12 Grupo"/>
          <p:cNvGrpSpPr/>
          <p:nvPr/>
        </p:nvGrpSpPr>
        <p:grpSpPr>
          <a:xfrm>
            <a:off x="178953" y="6208402"/>
            <a:ext cx="8820472" cy="748990"/>
            <a:chOff x="178953" y="6021288"/>
            <a:chExt cx="8820472" cy="748990"/>
          </a:xfrm>
        </p:grpSpPr>
        <p:sp>
          <p:nvSpPr>
            <p:cNvPr id="14" name="13 Rectángulo"/>
            <p:cNvSpPr/>
            <p:nvPr/>
          </p:nvSpPr>
          <p:spPr>
            <a:xfrm>
              <a:off x="178953" y="6021288"/>
              <a:ext cx="8820472" cy="748990"/>
            </a:xfrm>
            <a:prstGeom prst="rect">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5" name="Imagen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16935" y="6109010"/>
              <a:ext cx="1493837" cy="571500"/>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n 7" descr="Hoja membretada 2014"/>
            <p:cNvPicPr>
              <a:picLocks noChangeAspect="1" noChangeArrowheads="1"/>
            </p:cNvPicPr>
            <p:nvPr/>
          </p:nvPicPr>
          <p:blipFill>
            <a:blip r:embed="rId3">
              <a:extLst>
                <a:ext uri="{28A0092B-C50C-407E-A947-70E740481C1C}">
                  <a14:useLocalDpi xmlns:a14="http://schemas.microsoft.com/office/drawing/2010/main" val="0"/>
                </a:ext>
              </a:extLst>
            </a:blip>
            <a:srcRect l="76968" t="6964" r="8195" b="85220"/>
            <a:stretch>
              <a:fillRect/>
            </a:stretch>
          </p:blipFill>
          <p:spPr bwMode="auto">
            <a:xfrm>
              <a:off x="4514979" y="6118535"/>
              <a:ext cx="806450" cy="552450"/>
            </a:xfrm>
            <a:prstGeom prst="rect">
              <a:avLst/>
            </a:prstGeom>
            <a:noFill/>
            <a:extLst>
              <a:ext uri="{909E8E84-426E-40DD-AFC4-6F175D3DCCD1}">
                <a14:hiddenFill xmlns:a14="http://schemas.microsoft.com/office/drawing/2010/main">
                  <a:solidFill>
                    <a:srgbClr val="FFFFFF"/>
                  </a:solidFill>
                </a14:hiddenFill>
              </a:ext>
            </a:extLst>
          </p:spPr>
        </p:pic>
        <p:pic>
          <p:nvPicPr>
            <p:cNvPr id="17" name="0 Imagen"/>
            <p:cNvPicPr>
              <a:picLocks noChangeAspect="1" noChangeArrowheads="1"/>
            </p:cNvPicPr>
            <p:nvPr/>
          </p:nvPicPr>
          <p:blipFill rotWithShape="1">
            <a:blip r:embed="rId4">
              <a:extLst>
                <a:ext uri="{28A0092B-C50C-407E-A947-70E740481C1C}">
                  <a14:useLocalDpi xmlns:a14="http://schemas.microsoft.com/office/drawing/2010/main" val="0"/>
                </a:ext>
              </a:extLst>
            </a:blip>
            <a:srcRect r="8257"/>
            <a:stretch/>
          </p:blipFill>
          <p:spPr bwMode="auto">
            <a:xfrm>
              <a:off x="455187" y="6132823"/>
              <a:ext cx="2012780" cy="523875"/>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n 5" descr="Descripción: Fondo Proequidad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06277" y="6189973"/>
              <a:ext cx="1485900" cy="4095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Maru Nva\Documents\CIVICA\LOGOS, ICONOS Y VIÑETAS\ANCIFEM\logo ancifem.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63473" y="6169572"/>
              <a:ext cx="1656000" cy="450377"/>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2 Marcador de texto"/>
          <p:cNvSpPr txBox="1">
            <a:spLocks/>
          </p:cNvSpPr>
          <p:nvPr/>
        </p:nvSpPr>
        <p:spPr>
          <a:xfrm>
            <a:off x="580642" y="908720"/>
            <a:ext cx="7879790" cy="5184576"/>
          </a:xfrm>
          <a:prstGeom prst="rect">
            <a:avLst/>
          </a:prstGeom>
        </p:spPr>
        <p:txBody>
          <a:bodyPr>
            <a:noAutofit/>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marL="68580" lvl="0" indent="0" algn="ctr">
              <a:buNone/>
            </a:pPr>
            <a:r>
              <a:rPr lang="es-MX" dirty="0" smtClean="0"/>
              <a:t>¿Qué </a:t>
            </a:r>
            <a:r>
              <a:rPr lang="es-MX" dirty="0"/>
              <a:t>haremos con </a:t>
            </a:r>
            <a:r>
              <a:rPr lang="es-MX" dirty="0" smtClean="0"/>
              <a:t>esta </a:t>
            </a:r>
            <a:r>
              <a:rPr lang="es-MX" dirty="0"/>
              <a:t>información? </a:t>
            </a:r>
            <a:r>
              <a:rPr lang="es-MX" dirty="0"/>
              <a:t> </a:t>
            </a:r>
            <a:r>
              <a:rPr lang="es-MX" dirty="0" smtClean="0"/>
              <a:t>¿cómo afectarán </a:t>
            </a:r>
            <a:r>
              <a:rPr lang="es-MX" dirty="0"/>
              <a:t>las decisiones </a:t>
            </a:r>
            <a:r>
              <a:rPr lang="es-MX" dirty="0" smtClean="0"/>
              <a:t>posteriores</a:t>
            </a:r>
            <a:r>
              <a:rPr lang="es-MX" dirty="0"/>
              <a:t>?</a:t>
            </a:r>
            <a:r>
              <a:rPr lang="es-MX" dirty="0" smtClean="0"/>
              <a:t> </a:t>
            </a:r>
          </a:p>
          <a:p>
            <a:pPr marL="68580" lvl="0" indent="0" algn="ctr">
              <a:buNone/>
            </a:pPr>
            <a:endParaRPr lang="es-MX" dirty="0"/>
          </a:p>
          <a:p>
            <a:pPr marL="68580" lvl="0" indent="0" algn="ctr">
              <a:buNone/>
            </a:pPr>
            <a:r>
              <a:rPr lang="es-MX" dirty="0" smtClean="0"/>
              <a:t>¿</a:t>
            </a:r>
            <a:r>
              <a:rPr lang="es-MX" dirty="0"/>
              <a:t>Descubrieron información importante que les gustaría profundizar? </a:t>
            </a:r>
            <a:endParaRPr lang="es-MX" dirty="0" smtClean="0"/>
          </a:p>
          <a:p>
            <a:pPr marL="68580" lvl="0" indent="0" algn="ctr">
              <a:buNone/>
            </a:pPr>
            <a:endParaRPr lang="es-MX" dirty="0"/>
          </a:p>
          <a:p>
            <a:pPr marL="68580" lvl="0" indent="0" algn="ctr">
              <a:buNone/>
            </a:pPr>
            <a:r>
              <a:rPr lang="es-MX" dirty="0" smtClean="0"/>
              <a:t>¿</a:t>
            </a:r>
            <a:r>
              <a:rPr lang="es-MX" dirty="0"/>
              <a:t>Les falta prepararse en algún sentido para poder cumplir con las metas?  </a:t>
            </a:r>
            <a:endParaRPr lang="es-MX" dirty="0" smtClean="0"/>
          </a:p>
          <a:p>
            <a:pPr marL="68580" lvl="0" indent="0" algn="ctr">
              <a:buNone/>
            </a:pPr>
            <a:endParaRPr lang="es-MX" dirty="0"/>
          </a:p>
          <a:p>
            <a:pPr marL="68580" lvl="0" indent="0" algn="ctr">
              <a:buNone/>
            </a:pPr>
            <a:r>
              <a:rPr lang="es-MX" dirty="0" smtClean="0"/>
              <a:t>Que bueno! Hagamos un compromiso de equipo en el que esta Escuela, sea para mejorar </a:t>
            </a:r>
            <a:endParaRPr lang="es-MX" dirty="0"/>
          </a:p>
          <a:p>
            <a:pPr marL="68580" indent="0" algn="ctr">
              <a:buNone/>
            </a:pPr>
            <a:endParaRPr lang="es-MX" dirty="0" smtClean="0"/>
          </a:p>
          <a:p>
            <a:pPr marL="68580" indent="0" algn="ctr">
              <a:buNone/>
            </a:pPr>
            <a:endParaRPr lang="es-MX" dirty="0" smtClean="0"/>
          </a:p>
        </p:txBody>
      </p:sp>
    </p:spTree>
    <p:extLst>
      <p:ext uri="{BB962C8B-B14F-4D97-AF65-F5344CB8AC3E}">
        <p14:creationId xmlns:p14="http://schemas.microsoft.com/office/powerpoint/2010/main" val="39733439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1 Título"/>
          <p:cNvSpPr txBox="1">
            <a:spLocks/>
          </p:cNvSpPr>
          <p:nvPr/>
        </p:nvSpPr>
        <p:spPr>
          <a:xfrm>
            <a:off x="4724524" y="53752"/>
            <a:ext cx="7024744" cy="1143000"/>
          </a:xfrm>
          <a:prstGeom prst="rect">
            <a:avLst/>
          </a:prstGeom>
        </p:spPr>
        <p:txBody>
          <a:bodyPr>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MX" sz="2100" b="1" dirty="0" smtClean="0"/>
              <a:t>La persona en el equipo</a:t>
            </a:r>
            <a:endParaRPr lang="es-MX" sz="2100" b="1" dirty="0"/>
          </a:p>
        </p:txBody>
      </p:sp>
      <p:grpSp>
        <p:nvGrpSpPr>
          <p:cNvPr id="13" name="12 Grupo"/>
          <p:cNvGrpSpPr/>
          <p:nvPr/>
        </p:nvGrpSpPr>
        <p:grpSpPr>
          <a:xfrm>
            <a:off x="178953" y="6208402"/>
            <a:ext cx="8820472" cy="748990"/>
            <a:chOff x="178953" y="6021288"/>
            <a:chExt cx="8820472" cy="748990"/>
          </a:xfrm>
        </p:grpSpPr>
        <p:sp>
          <p:nvSpPr>
            <p:cNvPr id="14" name="13 Rectángulo"/>
            <p:cNvSpPr/>
            <p:nvPr/>
          </p:nvSpPr>
          <p:spPr>
            <a:xfrm>
              <a:off x="178953" y="6021288"/>
              <a:ext cx="8820472" cy="748990"/>
            </a:xfrm>
            <a:prstGeom prst="rect">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5" name="Imagen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16935" y="6109010"/>
              <a:ext cx="1493837" cy="571500"/>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n 7" descr="Hoja membretada 2014"/>
            <p:cNvPicPr>
              <a:picLocks noChangeAspect="1" noChangeArrowheads="1"/>
            </p:cNvPicPr>
            <p:nvPr/>
          </p:nvPicPr>
          <p:blipFill>
            <a:blip r:embed="rId3">
              <a:extLst>
                <a:ext uri="{28A0092B-C50C-407E-A947-70E740481C1C}">
                  <a14:useLocalDpi xmlns:a14="http://schemas.microsoft.com/office/drawing/2010/main" val="0"/>
                </a:ext>
              </a:extLst>
            </a:blip>
            <a:srcRect l="76968" t="6964" r="8195" b="85220"/>
            <a:stretch>
              <a:fillRect/>
            </a:stretch>
          </p:blipFill>
          <p:spPr bwMode="auto">
            <a:xfrm>
              <a:off x="4514979" y="6118535"/>
              <a:ext cx="806450" cy="552450"/>
            </a:xfrm>
            <a:prstGeom prst="rect">
              <a:avLst/>
            </a:prstGeom>
            <a:noFill/>
            <a:extLst>
              <a:ext uri="{909E8E84-426E-40DD-AFC4-6F175D3DCCD1}">
                <a14:hiddenFill xmlns:a14="http://schemas.microsoft.com/office/drawing/2010/main">
                  <a:solidFill>
                    <a:srgbClr val="FFFFFF"/>
                  </a:solidFill>
                </a14:hiddenFill>
              </a:ext>
            </a:extLst>
          </p:spPr>
        </p:pic>
        <p:pic>
          <p:nvPicPr>
            <p:cNvPr id="17" name="0 Imagen"/>
            <p:cNvPicPr>
              <a:picLocks noChangeAspect="1" noChangeArrowheads="1"/>
            </p:cNvPicPr>
            <p:nvPr/>
          </p:nvPicPr>
          <p:blipFill rotWithShape="1">
            <a:blip r:embed="rId4">
              <a:extLst>
                <a:ext uri="{28A0092B-C50C-407E-A947-70E740481C1C}">
                  <a14:useLocalDpi xmlns:a14="http://schemas.microsoft.com/office/drawing/2010/main" val="0"/>
                </a:ext>
              </a:extLst>
            </a:blip>
            <a:srcRect r="8257"/>
            <a:stretch/>
          </p:blipFill>
          <p:spPr bwMode="auto">
            <a:xfrm>
              <a:off x="455187" y="6132823"/>
              <a:ext cx="2012780" cy="523875"/>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n 5" descr="Descripción: Fondo Proequidad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06277" y="6189973"/>
              <a:ext cx="1485900" cy="4095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Maru Nva\Documents\CIVICA\LOGOS, ICONOS Y VIÑETAS\ANCIFEM\logo ancifem.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63473" y="6169572"/>
              <a:ext cx="1656000" cy="450377"/>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2" name="1 Diagrama"/>
          <p:cNvGraphicFramePr/>
          <p:nvPr>
            <p:extLst>
              <p:ext uri="{D42A27DB-BD31-4B8C-83A1-F6EECF244321}">
                <p14:modId xmlns:p14="http://schemas.microsoft.com/office/powerpoint/2010/main" val="1716638869"/>
              </p:ext>
            </p:extLst>
          </p:nvPr>
        </p:nvGraphicFramePr>
        <p:xfrm>
          <a:off x="455187" y="625252"/>
          <a:ext cx="8236990" cy="546804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04564067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1 Título"/>
          <p:cNvSpPr txBox="1">
            <a:spLocks/>
          </p:cNvSpPr>
          <p:nvPr/>
        </p:nvSpPr>
        <p:spPr>
          <a:xfrm>
            <a:off x="4724524" y="53752"/>
            <a:ext cx="7024744" cy="1143000"/>
          </a:xfrm>
          <a:prstGeom prst="rect">
            <a:avLst/>
          </a:prstGeom>
        </p:spPr>
        <p:txBody>
          <a:bodyPr>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MX" sz="2100" b="1" dirty="0" smtClean="0"/>
              <a:t>La persona en el equipo</a:t>
            </a:r>
            <a:endParaRPr lang="es-MX" sz="2100" b="1" dirty="0"/>
          </a:p>
        </p:txBody>
      </p:sp>
      <p:grpSp>
        <p:nvGrpSpPr>
          <p:cNvPr id="13" name="12 Grupo"/>
          <p:cNvGrpSpPr/>
          <p:nvPr/>
        </p:nvGrpSpPr>
        <p:grpSpPr>
          <a:xfrm>
            <a:off x="178953" y="6208402"/>
            <a:ext cx="8820472" cy="748990"/>
            <a:chOff x="178953" y="6021288"/>
            <a:chExt cx="8820472" cy="748990"/>
          </a:xfrm>
        </p:grpSpPr>
        <p:sp>
          <p:nvSpPr>
            <p:cNvPr id="14" name="13 Rectángulo"/>
            <p:cNvSpPr/>
            <p:nvPr/>
          </p:nvSpPr>
          <p:spPr>
            <a:xfrm>
              <a:off x="178953" y="6021288"/>
              <a:ext cx="8820472" cy="748990"/>
            </a:xfrm>
            <a:prstGeom prst="rect">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5" name="Imagen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16935" y="6109010"/>
              <a:ext cx="1493837" cy="571500"/>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n 7" descr="Hoja membretada 2014"/>
            <p:cNvPicPr>
              <a:picLocks noChangeAspect="1" noChangeArrowheads="1"/>
            </p:cNvPicPr>
            <p:nvPr/>
          </p:nvPicPr>
          <p:blipFill>
            <a:blip r:embed="rId3">
              <a:extLst>
                <a:ext uri="{28A0092B-C50C-407E-A947-70E740481C1C}">
                  <a14:useLocalDpi xmlns:a14="http://schemas.microsoft.com/office/drawing/2010/main" val="0"/>
                </a:ext>
              </a:extLst>
            </a:blip>
            <a:srcRect l="76968" t="6964" r="8195" b="85220"/>
            <a:stretch>
              <a:fillRect/>
            </a:stretch>
          </p:blipFill>
          <p:spPr bwMode="auto">
            <a:xfrm>
              <a:off x="4514979" y="6118535"/>
              <a:ext cx="806450" cy="552450"/>
            </a:xfrm>
            <a:prstGeom prst="rect">
              <a:avLst/>
            </a:prstGeom>
            <a:noFill/>
            <a:extLst>
              <a:ext uri="{909E8E84-426E-40DD-AFC4-6F175D3DCCD1}">
                <a14:hiddenFill xmlns:a14="http://schemas.microsoft.com/office/drawing/2010/main">
                  <a:solidFill>
                    <a:srgbClr val="FFFFFF"/>
                  </a:solidFill>
                </a14:hiddenFill>
              </a:ext>
            </a:extLst>
          </p:spPr>
        </p:pic>
        <p:pic>
          <p:nvPicPr>
            <p:cNvPr id="17" name="0 Imagen"/>
            <p:cNvPicPr>
              <a:picLocks noChangeAspect="1" noChangeArrowheads="1"/>
            </p:cNvPicPr>
            <p:nvPr/>
          </p:nvPicPr>
          <p:blipFill rotWithShape="1">
            <a:blip r:embed="rId4">
              <a:extLst>
                <a:ext uri="{28A0092B-C50C-407E-A947-70E740481C1C}">
                  <a14:useLocalDpi xmlns:a14="http://schemas.microsoft.com/office/drawing/2010/main" val="0"/>
                </a:ext>
              </a:extLst>
            </a:blip>
            <a:srcRect r="8257"/>
            <a:stretch/>
          </p:blipFill>
          <p:spPr bwMode="auto">
            <a:xfrm>
              <a:off x="455187" y="6132823"/>
              <a:ext cx="2012780" cy="523875"/>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n 5" descr="Descripción: Fondo Proequidad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06277" y="6189973"/>
              <a:ext cx="1485900" cy="4095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Maru Nva\Documents\CIVICA\LOGOS, ICONOS Y VIÑETAS\ANCIFEM\logo ancifem.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63473" y="6169572"/>
              <a:ext cx="1656000" cy="450377"/>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2" name="1 Diagrama"/>
          <p:cNvGraphicFramePr/>
          <p:nvPr>
            <p:extLst>
              <p:ext uri="{D42A27DB-BD31-4B8C-83A1-F6EECF244321}">
                <p14:modId xmlns:p14="http://schemas.microsoft.com/office/powerpoint/2010/main" val="3820896608"/>
              </p:ext>
            </p:extLst>
          </p:nvPr>
        </p:nvGraphicFramePr>
        <p:xfrm>
          <a:off x="0" y="53751"/>
          <a:ext cx="9144000" cy="632333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08247379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1 Título"/>
          <p:cNvSpPr txBox="1">
            <a:spLocks/>
          </p:cNvSpPr>
          <p:nvPr/>
        </p:nvSpPr>
        <p:spPr>
          <a:xfrm>
            <a:off x="4724524" y="53752"/>
            <a:ext cx="7024744" cy="1143000"/>
          </a:xfrm>
          <a:prstGeom prst="rect">
            <a:avLst/>
          </a:prstGeom>
        </p:spPr>
        <p:txBody>
          <a:bodyPr>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MX" sz="2100" b="1" dirty="0" smtClean="0"/>
              <a:t>La persona en el equipo</a:t>
            </a:r>
            <a:endParaRPr lang="es-MX" sz="2100" b="1" dirty="0"/>
          </a:p>
        </p:txBody>
      </p:sp>
      <p:grpSp>
        <p:nvGrpSpPr>
          <p:cNvPr id="13" name="12 Grupo"/>
          <p:cNvGrpSpPr/>
          <p:nvPr/>
        </p:nvGrpSpPr>
        <p:grpSpPr>
          <a:xfrm>
            <a:off x="178953" y="6208402"/>
            <a:ext cx="8820472" cy="748990"/>
            <a:chOff x="178953" y="6021288"/>
            <a:chExt cx="8820472" cy="748990"/>
          </a:xfrm>
        </p:grpSpPr>
        <p:sp>
          <p:nvSpPr>
            <p:cNvPr id="14" name="13 Rectángulo"/>
            <p:cNvSpPr/>
            <p:nvPr/>
          </p:nvSpPr>
          <p:spPr>
            <a:xfrm>
              <a:off x="178953" y="6021288"/>
              <a:ext cx="8820472" cy="748990"/>
            </a:xfrm>
            <a:prstGeom prst="rect">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5" name="Imagen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16935" y="6109010"/>
              <a:ext cx="1493837" cy="571500"/>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n 7" descr="Hoja membretada 2014"/>
            <p:cNvPicPr>
              <a:picLocks noChangeAspect="1" noChangeArrowheads="1"/>
            </p:cNvPicPr>
            <p:nvPr/>
          </p:nvPicPr>
          <p:blipFill>
            <a:blip r:embed="rId3">
              <a:extLst>
                <a:ext uri="{28A0092B-C50C-407E-A947-70E740481C1C}">
                  <a14:useLocalDpi xmlns:a14="http://schemas.microsoft.com/office/drawing/2010/main" val="0"/>
                </a:ext>
              </a:extLst>
            </a:blip>
            <a:srcRect l="76968" t="6964" r="8195" b="85220"/>
            <a:stretch>
              <a:fillRect/>
            </a:stretch>
          </p:blipFill>
          <p:spPr bwMode="auto">
            <a:xfrm>
              <a:off x="4514979" y="6118535"/>
              <a:ext cx="806450" cy="552450"/>
            </a:xfrm>
            <a:prstGeom prst="rect">
              <a:avLst/>
            </a:prstGeom>
            <a:noFill/>
            <a:extLst>
              <a:ext uri="{909E8E84-426E-40DD-AFC4-6F175D3DCCD1}">
                <a14:hiddenFill xmlns:a14="http://schemas.microsoft.com/office/drawing/2010/main">
                  <a:solidFill>
                    <a:srgbClr val="FFFFFF"/>
                  </a:solidFill>
                </a14:hiddenFill>
              </a:ext>
            </a:extLst>
          </p:spPr>
        </p:pic>
        <p:pic>
          <p:nvPicPr>
            <p:cNvPr id="17" name="0 Imagen"/>
            <p:cNvPicPr>
              <a:picLocks noChangeAspect="1" noChangeArrowheads="1"/>
            </p:cNvPicPr>
            <p:nvPr/>
          </p:nvPicPr>
          <p:blipFill rotWithShape="1">
            <a:blip r:embed="rId4">
              <a:extLst>
                <a:ext uri="{28A0092B-C50C-407E-A947-70E740481C1C}">
                  <a14:useLocalDpi xmlns:a14="http://schemas.microsoft.com/office/drawing/2010/main" val="0"/>
                </a:ext>
              </a:extLst>
            </a:blip>
            <a:srcRect r="8257"/>
            <a:stretch/>
          </p:blipFill>
          <p:spPr bwMode="auto">
            <a:xfrm>
              <a:off x="455187" y="6132823"/>
              <a:ext cx="2012780" cy="523875"/>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n 5" descr="Descripción: Fondo Proequidad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06277" y="6189973"/>
              <a:ext cx="1485900" cy="4095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Maru Nva\Documents\CIVICA\LOGOS, ICONOS Y VIÑETAS\ANCIFEM\logo ancifem.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63473" y="6169572"/>
              <a:ext cx="1656000" cy="450377"/>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2 Rectángulo"/>
          <p:cNvSpPr/>
          <p:nvPr/>
        </p:nvSpPr>
        <p:spPr>
          <a:xfrm>
            <a:off x="2286000" y="1916832"/>
            <a:ext cx="4572000" cy="2246769"/>
          </a:xfrm>
          <a:prstGeom prst="rect">
            <a:avLst/>
          </a:prstGeom>
        </p:spPr>
        <p:txBody>
          <a:bodyPr>
            <a:spAutoFit/>
          </a:bodyPr>
          <a:lstStyle/>
          <a:p>
            <a:pPr lvl="0" algn="ctr"/>
            <a:r>
              <a:rPr lang="es-MX" sz="2800" dirty="0"/>
              <a:t>E</a:t>
            </a:r>
            <a:r>
              <a:rPr lang="es-MX" sz="2800" dirty="0" smtClean="0"/>
              <a:t>l </a:t>
            </a:r>
            <a:r>
              <a:rPr lang="es-MX" sz="2800" dirty="0"/>
              <a:t>autoestima </a:t>
            </a:r>
            <a:r>
              <a:rPr lang="es-MX" sz="2800" dirty="0" smtClean="0"/>
              <a:t>trasciende </a:t>
            </a:r>
            <a:r>
              <a:rPr lang="es-MX" sz="2800" dirty="0"/>
              <a:t>a las relaciones interpersonales y la </a:t>
            </a:r>
            <a:r>
              <a:rPr lang="es-MX" sz="2800" b="1" dirty="0">
                <a:solidFill>
                  <a:schemeClr val="accent1"/>
                </a:solidFill>
              </a:rPr>
              <a:t>capacidad de encuentro</a:t>
            </a:r>
            <a:r>
              <a:rPr lang="es-MX" sz="2800" dirty="0"/>
              <a:t> con los demás.</a:t>
            </a:r>
            <a:endParaRPr lang="es-MX" sz="2800" dirty="0"/>
          </a:p>
        </p:txBody>
      </p:sp>
    </p:spTree>
    <p:extLst>
      <p:ext uri="{BB962C8B-B14F-4D97-AF65-F5344CB8AC3E}">
        <p14:creationId xmlns:p14="http://schemas.microsoft.com/office/powerpoint/2010/main" val="358912577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1 Título"/>
          <p:cNvSpPr txBox="1">
            <a:spLocks/>
          </p:cNvSpPr>
          <p:nvPr/>
        </p:nvSpPr>
        <p:spPr>
          <a:xfrm>
            <a:off x="4724524" y="53752"/>
            <a:ext cx="7024744" cy="1143000"/>
          </a:xfrm>
          <a:prstGeom prst="rect">
            <a:avLst/>
          </a:prstGeom>
        </p:spPr>
        <p:txBody>
          <a:bodyPr>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MX" sz="2100" b="1" dirty="0" smtClean="0"/>
              <a:t>La persona en el equipo</a:t>
            </a:r>
            <a:endParaRPr lang="es-MX" sz="2100" b="1" dirty="0"/>
          </a:p>
        </p:txBody>
      </p:sp>
      <p:grpSp>
        <p:nvGrpSpPr>
          <p:cNvPr id="13" name="12 Grupo"/>
          <p:cNvGrpSpPr/>
          <p:nvPr/>
        </p:nvGrpSpPr>
        <p:grpSpPr>
          <a:xfrm>
            <a:off x="178953" y="6208402"/>
            <a:ext cx="8820472" cy="748990"/>
            <a:chOff x="178953" y="6021288"/>
            <a:chExt cx="8820472" cy="748990"/>
          </a:xfrm>
        </p:grpSpPr>
        <p:sp>
          <p:nvSpPr>
            <p:cNvPr id="14" name="13 Rectángulo"/>
            <p:cNvSpPr/>
            <p:nvPr/>
          </p:nvSpPr>
          <p:spPr>
            <a:xfrm>
              <a:off x="178953" y="6021288"/>
              <a:ext cx="8820472" cy="748990"/>
            </a:xfrm>
            <a:prstGeom prst="rect">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5" name="Imagen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16935" y="6109010"/>
              <a:ext cx="1493837" cy="571500"/>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n 7" descr="Hoja membretada 2014"/>
            <p:cNvPicPr>
              <a:picLocks noChangeAspect="1" noChangeArrowheads="1"/>
            </p:cNvPicPr>
            <p:nvPr/>
          </p:nvPicPr>
          <p:blipFill>
            <a:blip r:embed="rId3">
              <a:extLst>
                <a:ext uri="{28A0092B-C50C-407E-A947-70E740481C1C}">
                  <a14:useLocalDpi xmlns:a14="http://schemas.microsoft.com/office/drawing/2010/main" val="0"/>
                </a:ext>
              </a:extLst>
            </a:blip>
            <a:srcRect l="76968" t="6964" r="8195" b="85220"/>
            <a:stretch>
              <a:fillRect/>
            </a:stretch>
          </p:blipFill>
          <p:spPr bwMode="auto">
            <a:xfrm>
              <a:off x="4514979" y="6118535"/>
              <a:ext cx="806450" cy="552450"/>
            </a:xfrm>
            <a:prstGeom prst="rect">
              <a:avLst/>
            </a:prstGeom>
            <a:noFill/>
            <a:extLst>
              <a:ext uri="{909E8E84-426E-40DD-AFC4-6F175D3DCCD1}">
                <a14:hiddenFill xmlns:a14="http://schemas.microsoft.com/office/drawing/2010/main">
                  <a:solidFill>
                    <a:srgbClr val="FFFFFF"/>
                  </a:solidFill>
                </a14:hiddenFill>
              </a:ext>
            </a:extLst>
          </p:spPr>
        </p:pic>
        <p:pic>
          <p:nvPicPr>
            <p:cNvPr id="17" name="0 Imagen"/>
            <p:cNvPicPr>
              <a:picLocks noChangeAspect="1" noChangeArrowheads="1"/>
            </p:cNvPicPr>
            <p:nvPr/>
          </p:nvPicPr>
          <p:blipFill rotWithShape="1">
            <a:blip r:embed="rId4">
              <a:extLst>
                <a:ext uri="{28A0092B-C50C-407E-A947-70E740481C1C}">
                  <a14:useLocalDpi xmlns:a14="http://schemas.microsoft.com/office/drawing/2010/main" val="0"/>
                </a:ext>
              </a:extLst>
            </a:blip>
            <a:srcRect r="8257"/>
            <a:stretch/>
          </p:blipFill>
          <p:spPr bwMode="auto">
            <a:xfrm>
              <a:off x="455187" y="6132823"/>
              <a:ext cx="2012780" cy="523875"/>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n 5" descr="Descripción: Fondo Proequidad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06277" y="6189973"/>
              <a:ext cx="1485900" cy="4095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Maru Nva\Documents\CIVICA\LOGOS, ICONOS Y VIÑETAS\ANCIFEM\logo ancifem.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63473" y="6169572"/>
              <a:ext cx="1656000" cy="450377"/>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2 Marcador de texto"/>
          <p:cNvSpPr txBox="1">
            <a:spLocks/>
          </p:cNvSpPr>
          <p:nvPr/>
        </p:nvSpPr>
        <p:spPr>
          <a:xfrm>
            <a:off x="580642" y="908720"/>
            <a:ext cx="7879790" cy="5184576"/>
          </a:xfrm>
          <a:prstGeom prst="rect">
            <a:avLst/>
          </a:prstGeom>
        </p:spPr>
        <p:txBody>
          <a:bodyPr>
            <a:normAutofit fontScale="92500" lnSpcReduction="20000"/>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marL="68580" indent="0" algn="ctr">
              <a:buNone/>
            </a:pPr>
            <a:r>
              <a:rPr lang="es-MX" sz="3200" b="1" dirty="0" smtClean="0">
                <a:solidFill>
                  <a:schemeClr val="accent1"/>
                </a:solidFill>
              </a:rPr>
              <a:t>Actividad: Me identifico más con..</a:t>
            </a:r>
          </a:p>
          <a:p>
            <a:pPr marL="68580" indent="0" algn="ctr">
              <a:buNone/>
            </a:pPr>
            <a:endParaRPr lang="es-MX" sz="3200" dirty="0"/>
          </a:p>
          <a:p>
            <a:pPr marL="582930" lvl="0" indent="-514350" algn="ctr">
              <a:buAutoNum type="arabicPeriod"/>
            </a:pPr>
            <a:r>
              <a:rPr lang="es-MX" sz="2600" dirty="0" smtClean="0"/>
              <a:t>En una hoja blanca escribe con un plumón la frase con la que más te identifiques:</a:t>
            </a:r>
          </a:p>
          <a:p>
            <a:pPr marL="582930" lvl="0" indent="-514350" algn="ctr">
              <a:buAutoNum type="arabicPeriod"/>
            </a:pPr>
            <a:endParaRPr lang="es-MX" sz="2600" dirty="0" smtClean="0"/>
          </a:p>
          <a:p>
            <a:pPr lvl="1" algn="ctr"/>
            <a:r>
              <a:rPr lang="es-MX" sz="2400" dirty="0"/>
              <a:t>Iniciadora entusiasta</a:t>
            </a:r>
          </a:p>
          <a:p>
            <a:pPr lvl="1" algn="ctr"/>
            <a:r>
              <a:rPr lang="es-MX" sz="2400" dirty="0"/>
              <a:t>Aprendiz desilusionada</a:t>
            </a:r>
          </a:p>
          <a:p>
            <a:pPr lvl="1" algn="ctr"/>
            <a:r>
              <a:rPr lang="es-MX" sz="2400" dirty="0" err="1"/>
              <a:t>Completadora</a:t>
            </a:r>
            <a:r>
              <a:rPr lang="es-MX" sz="2400" dirty="0"/>
              <a:t> cautelosa </a:t>
            </a:r>
          </a:p>
          <a:p>
            <a:pPr lvl="1" algn="ctr"/>
            <a:r>
              <a:rPr lang="es-MX" sz="2400" dirty="0"/>
              <a:t>Realizadora </a:t>
            </a:r>
            <a:r>
              <a:rPr lang="es-MX" sz="2400" dirty="0" err="1"/>
              <a:t>autoconfiada</a:t>
            </a:r>
            <a:endParaRPr lang="es-MX" sz="2400" dirty="0"/>
          </a:p>
          <a:p>
            <a:pPr marL="582930" lvl="0" indent="-514350" algn="ctr">
              <a:buAutoNum type="arabicPeriod"/>
            </a:pPr>
            <a:endParaRPr lang="es-MX" sz="2600" dirty="0" smtClean="0"/>
          </a:p>
          <a:p>
            <a:pPr marL="582930" lvl="0" indent="-514350" algn="ctr">
              <a:buAutoNum type="arabicPeriod"/>
            </a:pPr>
            <a:r>
              <a:rPr lang="es-MX" sz="2600" dirty="0" smtClean="0"/>
              <a:t>Pega la hoja en </a:t>
            </a:r>
            <a:r>
              <a:rPr lang="es-MX" sz="2600" dirty="0"/>
              <a:t>l</a:t>
            </a:r>
            <a:r>
              <a:rPr lang="es-MX" sz="2600" dirty="0" smtClean="0"/>
              <a:t>a pared</a:t>
            </a:r>
          </a:p>
          <a:p>
            <a:pPr marL="582930" lvl="0" indent="-514350" algn="ctr">
              <a:buAutoNum type="arabicPeriod"/>
            </a:pPr>
            <a:endParaRPr lang="es-MX" sz="2600" dirty="0" smtClean="0"/>
          </a:p>
          <a:p>
            <a:pPr marL="582930" lvl="0" indent="-514350" algn="ctr">
              <a:buFont typeface="Wingdings 2" pitchFamily="18" charset="2"/>
              <a:buAutoNum type="arabicPeriod"/>
            </a:pPr>
            <a:r>
              <a:rPr lang="es-MX" sz="2600" dirty="0" smtClean="0"/>
              <a:t>Observa lo que las demás pusieron</a:t>
            </a:r>
          </a:p>
          <a:p>
            <a:pPr marL="68580" lvl="0" indent="0" algn="ctr">
              <a:buNone/>
            </a:pPr>
            <a:r>
              <a:rPr lang="es-MX" sz="2600" dirty="0" smtClean="0">
                <a:solidFill>
                  <a:schemeClr val="accent3"/>
                </a:solidFill>
              </a:rPr>
              <a:t>Tiempo</a:t>
            </a:r>
            <a:r>
              <a:rPr lang="es-MX" sz="2600" dirty="0">
                <a:solidFill>
                  <a:schemeClr val="accent3"/>
                </a:solidFill>
              </a:rPr>
              <a:t>: 3</a:t>
            </a:r>
            <a:r>
              <a:rPr lang="es-MX" sz="2600" dirty="0" smtClean="0">
                <a:solidFill>
                  <a:schemeClr val="accent3"/>
                </a:solidFill>
              </a:rPr>
              <a:t> minutos</a:t>
            </a:r>
            <a:endParaRPr lang="es-MX" sz="2600" dirty="0"/>
          </a:p>
          <a:p>
            <a:pPr marL="68580" indent="0" algn="ctr">
              <a:buNone/>
            </a:pPr>
            <a:endParaRPr lang="es-MX" sz="3200" dirty="0" smtClean="0"/>
          </a:p>
          <a:p>
            <a:pPr marL="68580" indent="0" algn="ctr">
              <a:buNone/>
            </a:pPr>
            <a:endParaRPr lang="es-MX" sz="3200" dirty="0" smtClean="0"/>
          </a:p>
        </p:txBody>
      </p:sp>
    </p:spTree>
    <p:extLst>
      <p:ext uri="{BB962C8B-B14F-4D97-AF65-F5344CB8AC3E}">
        <p14:creationId xmlns:p14="http://schemas.microsoft.com/office/powerpoint/2010/main" val="106699023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1 Título"/>
          <p:cNvSpPr txBox="1">
            <a:spLocks/>
          </p:cNvSpPr>
          <p:nvPr/>
        </p:nvSpPr>
        <p:spPr>
          <a:xfrm>
            <a:off x="4724524" y="53752"/>
            <a:ext cx="7024744" cy="1143000"/>
          </a:xfrm>
          <a:prstGeom prst="rect">
            <a:avLst/>
          </a:prstGeom>
        </p:spPr>
        <p:txBody>
          <a:bodyPr>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MX" sz="2100" b="1" dirty="0" smtClean="0"/>
              <a:t>La persona en el equipo</a:t>
            </a:r>
            <a:endParaRPr lang="es-MX" sz="2100" b="1" dirty="0"/>
          </a:p>
        </p:txBody>
      </p:sp>
      <p:grpSp>
        <p:nvGrpSpPr>
          <p:cNvPr id="13" name="12 Grupo"/>
          <p:cNvGrpSpPr/>
          <p:nvPr/>
        </p:nvGrpSpPr>
        <p:grpSpPr>
          <a:xfrm>
            <a:off x="178953" y="6208402"/>
            <a:ext cx="8820472" cy="748990"/>
            <a:chOff x="178953" y="6021288"/>
            <a:chExt cx="8820472" cy="748990"/>
          </a:xfrm>
        </p:grpSpPr>
        <p:sp>
          <p:nvSpPr>
            <p:cNvPr id="14" name="13 Rectángulo"/>
            <p:cNvSpPr/>
            <p:nvPr/>
          </p:nvSpPr>
          <p:spPr>
            <a:xfrm>
              <a:off x="178953" y="6021288"/>
              <a:ext cx="8820472" cy="748990"/>
            </a:xfrm>
            <a:prstGeom prst="rect">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5" name="Imagen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16935" y="6109010"/>
              <a:ext cx="1493837" cy="571500"/>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n 7" descr="Hoja membretada 2014"/>
            <p:cNvPicPr>
              <a:picLocks noChangeAspect="1" noChangeArrowheads="1"/>
            </p:cNvPicPr>
            <p:nvPr/>
          </p:nvPicPr>
          <p:blipFill>
            <a:blip r:embed="rId3">
              <a:extLst>
                <a:ext uri="{28A0092B-C50C-407E-A947-70E740481C1C}">
                  <a14:useLocalDpi xmlns:a14="http://schemas.microsoft.com/office/drawing/2010/main" val="0"/>
                </a:ext>
              </a:extLst>
            </a:blip>
            <a:srcRect l="76968" t="6964" r="8195" b="85220"/>
            <a:stretch>
              <a:fillRect/>
            </a:stretch>
          </p:blipFill>
          <p:spPr bwMode="auto">
            <a:xfrm>
              <a:off x="4514979" y="6118535"/>
              <a:ext cx="806450" cy="552450"/>
            </a:xfrm>
            <a:prstGeom prst="rect">
              <a:avLst/>
            </a:prstGeom>
            <a:noFill/>
            <a:extLst>
              <a:ext uri="{909E8E84-426E-40DD-AFC4-6F175D3DCCD1}">
                <a14:hiddenFill xmlns:a14="http://schemas.microsoft.com/office/drawing/2010/main">
                  <a:solidFill>
                    <a:srgbClr val="FFFFFF"/>
                  </a:solidFill>
                </a14:hiddenFill>
              </a:ext>
            </a:extLst>
          </p:spPr>
        </p:pic>
        <p:pic>
          <p:nvPicPr>
            <p:cNvPr id="17" name="0 Imagen"/>
            <p:cNvPicPr>
              <a:picLocks noChangeAspect="1" noChangeArrowheads="1"/>
            </p:cNvPicPr>
            <p:nvPr/>
          </p:nvPicPr>
          <p:blipFill rotWithShape="1">
            <a:blip r:embed="rId4">
              <a:extLst>
                <a:ext uri="{28A0092B-C50C-407E-A947-70E740481C1C}">
                  <a14:useLocalDpi xmlns:a14="http://schemas.microsoft.com/office/drawing/2010/main" val="0"/>
                </a:ext>
              </a:extLst>
            </a:blip>
            <a:srcRect r="8257"/>
            <a:stretch/>
          </p:blipFill>
          <p:spPr bwMode="auto">
            <a:xfrm>
              <a:off x="455187" y="6132823"/>
              <a:ext cx="2012780" cy="523875"/>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n 5" descr="Descripción: Fondo Proequidad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06277" y="6189973"/>
              <a:ext cx="1485900" cy="4095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Maru Nva\Documents\CIVICA\LOGOS, ICONOS Y VIÑETAS\ANCIFEM\logo ancifem.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63473" y="6169572"/>
              <a:ext cx="1656000" cy="450377"/>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2 Marcador de texto"/>
          <p:cNvSpPr txBox="1">
            <a:spLocks/>
          </p:cNvSpPr>
          <p:nvPr/>
        </p:nvSpPr>
        <p:spPr>
          <a:xfrm>
            <a:off x="580642" y="764704"/>
            <a:ext cx="7879790" cy="5184576"/>
          </a:xfrm>
          <a:prstGeom prst="rect">
            <a:avLst/>
          </a:prstGeom>
        </p:spPr>
        <p:txBody>
          <a:bodyPr>
            <a:normAutofit lnSpcReduction="10000"/>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marL="68580" indent="0" algn="ctr">
              <a:buNone/>
            </a:pPr>
            <a:r>
              <a:rPr lang="es-MX" sz="3200" b="1" dirty="0" smtClean="0">
                <a:solidFill>
                  <a:schemeClr val="accent1"/>
                </a:solidFill>
              </a:rPr>
              <a:t>Cada persona aporta algo en el grupo y el equipo debe volverse complementario:</a:t>
            </a:r>
          </a:p>
          <a:p>
            <a:pPr marL="68580" indent="0" algn="ctr">
              <a:buNone/>
            </a:pPr>
            <a:endParaRPr lang="es-MX" sz="3200" b="1" dirty="0">
              <a:solidFill>
                <a:schemeClr val="accent1"/>
              </a:solidFill>
            </a:endParaRPr>
          </a:p>
          <a:p>
            <a:pPr lvl="1"/>
            <a:r>
              <a:rPr lang="es-MX" sz="2400" dirty="0"/>
              <a:t>Iniciadora entusiasta: necesita dirección</a:t>
            </a:r>
          </a:p>
          <a:p>
            <a:pPr lvl="1"/>
            <a:endParaRPr lang="es-MX" sz="2400" dirty="0" smtClean="0"/>
          </a:p>
          <a:p>
            <a:pPr lvl="1"/>
            <a:r>
              <a:rPr lang="es-MX" sz="2400" dirty="0" smtClean="0"/>
              <a:t>Aprendiz </a:t>
            </a:r>
            <a:r>
              <a:rPr lang="es-MX" sz="2400" dirty="0"/>
              <a:t>desilusionada: necesita capacitación</a:t>
            </a:r>
          </a:p>
          <a:p>
            <a:pPr lvl="1"/>
            <a:endParaRPr lang="es-MX" sz="2400" dirty="0" smtClean="0"/>
          </a:p>
          <a:p>
            <a:pPr lvl="1"/>
            <a:r>
              <a:rPr lang="es-MX" sz="2400" dirty="0" err="1" smtClean="0"/>
              <a:t>Completadora</a:t>
            </a:r>
            <a:r>
              <a:rPr lang="es-MX" sz="2400" dirty="0" smtClean="0"/>
              <a:t> </a:t>
            </a:r>
            <a:r>
              <a:rPr lang="es-MX" sz="2400" dirty="0"/>
              <a:t>cautelosa: necesita </a:t>
            </a:r>
            <a:r>
              <a:rPr lang="es-MX" sz="2400" dirty="0" smtClean="0"/>
              <a:t>apoyo</a:t>
            </a:r>
          </a:p>
          <a:p>
            <a:pPr lvl="1"/>
            <a:endParaRPr lang="es-MX" sz="2400" dirty="0" smtClean="0"/>
          </a:p>
          <a:p>
            <a:pPr lvl="1"/>
            <a:r>
              <a:rPr lang="es-MX" sz="2400" dirty="0" smtClean="0"/>
              <a:t>Realizadora </a:t>
            </a:r>
            <a:r>
              <a:rPr lang="es-MX" sz="2400" dirty="0" err="1"/>
              <a:t>autoconfiada</a:t>
            </a:r>
            <a:r>
              <a:rPr lang="es-MX" sz="2400" dirty="0"/>
              <a:t>: necesita responsabilidad</a:t>
            </a:r>
            <a:endParaRPr lang="es-MX" sz="2400" dirty="0"/>
          </a:p>
          <a:p>
            <a:pPr marL="68580" indent="0" algn="ctr">
              <a:buNone/>
            </a:pPr>
            <a:endParaRPr lang="es-MX" sz="3200" dirty="0" smtClean="0"/>
          </a:p>
          <a:p>
            <a:pPr marL="68580" indent="0" algn="ctr">
              <a:buNone/>
            </a:pPr>
            <a:endParaRPr lang="es-MX" sz="3200" dirty="0" smtClean="0"/>
          </a:p>
        </p:txBody>
      </p:sp>
    </p:spTree>
    <p:extLst>
      <p:ext uri="{BB962C8B-B14F-4D97-AF65-F5344CB8AC3E}">
        <p14:creationId xmlns:p14="http://schemas.microsoft.com/office/powerpoint/2010/main" val="320002260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1 Título"/>
          <p:cNvSpPr txBox="1">
            <a:spLocks/>
          </p:cNvSpPr>
          <p:nvPr/>
        </p:nvSpPr>
        <p:spPr>
          <a:xfrm>
            <a:off x="4724524" y="53752"/>
            <a:ext cx="7024744" cy="1143000"/>
          </a:xfrm>
          <a:prstGeom prst="rect">
            <a:avLst/>
          </a:prstGeom>
        </p:spPr>
        <p:txBody>
          <a:bodyPr>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MX" sz="2100" b="1" dirty="0" smtClean="0"/>
              <a:t>La persona en el equipo</a:t>
            </a:r>
            <a:endParaRPr lang="es-MX" sz="2100" b="1" dirty="0"/>
          </a:p>
        </p:txBody>
      </p:sp>
      <p:grpSp>
        <p:nvGrpSpPr>
          <p:cNvPr id="13" name="12 Grupo"/>
          <p:cNvGrpSpPr/>
          <p:nvPr/>
        </p:nvGrpSpPr>
        <p:grpSpPr>
          <a:xfrm>
            <a:off x="178953" y="6208402"/>
            <a:ext cx="8820472" cy="748990"/>
            <a:chOff x="178953" y="6021288"/>
            <a:chExt cx="8820472" cy="748990"/>
          </a:xfrm>
        </p:grpSpPr>
        <p:sp>
          <p:nvSpPr>
            <p:cNvPr id="14" name="13 Rectángulo"/>
            <p:cNvSpPr/>
            <p:nvPr/>
          </p:nvSpPr>
          <p:spPr>
            <a:xfrm>
              <a:off x="178953" y="6021288"/>
              <a:ext cx="8820472" cy="748990"/>
            </a:xfrm>
            <a:prstGeom prst="rect">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5" name="Imagen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16935" y="6109010"/>
              <a:ext cx="1493837" cy="571500"/>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n 7" descr="Hoja membretada 2014"/>
            <p:cNvPicPr>
              <a:picLocks noChangeAspect="1" noChangeArrowheads="1"/>
            </p:cNvPicPr>
            <p:nvPr/>
          </p:nvPicPr>
          <p:blipFill>
            <a:blip r:embed="rId3">
              <a:extLst>
                <a:ext uri="{28A0092B-C50C-407E-A947-70E740481C1C}">
                  <a14:useLocalDpi xmlns:a14="http://schemas.microsoft.com/office/drawing/2010/main" val="0"/>
                </a:ext>
              </a:extLst>
            </a:blip>
            <a:srcRect l="76968" t="6964" r="8195" b="85220"/>
            <a:stretch>
              <a:fillRect/>
            </a:stretch>
          </p:blipFill>
          <p:spPr bwMode="auto">
            <a:xfrm>
              <a:off x="4514979" y="6118535"/>
              <a:ext cx="806450" cy="552450"/>
            </a:xfrm>
            <a:prstGeom prst="rect">
              <a:avLst/>
            </a:prstGeom>
            <a:noFill/>
            <a:extLst>
              <a:ext uri="{909E8E84-426E-40DD-AFC4-6F175D3DCCD1}">
                <a14:hiddenFill xmlns:a14="http://schemas.microsoft.com/office/drawing/2010/main">
                  <a:solidFill>
                    <a:srgbClr val="FFFFFF"/>
                  </a:solidFill>
                </a14:hiddenFill>
              </a:ext>
            </a:extLst>
          </p:spPr>
        </p:pic>
        <p:pic>
          <p:nvPicPr>
            <p:cNvPr id="17" name="0 Imagen"/>
            <p:cNvPicPr>
              <a:picLocks noChangeAspect="1" noChangeArrowheads="1"/>
            </p:cNvPicPr>
            <p:nvPr/>
          </p:nvPicPr>
          <p:blipFill rotWithShape="1">
            <a:blip r:embed="rId4">
              <a:extLst>
                <a:ext uri="{28A0092B-C50C-407E-A947-70E740481C1C}">
                  <a14:useLocalDpi xmlns:a14="http://schemas.microsoft.com/office/drawing/2010/main" val="0"/>
                </a:ext>
              </a:extLst>
            </a:blip>
            <a:srcRect r="8257"/>
            <a:stretch/>
          </p:blipFill>
          <p:spPr bwMode="auto">
            <a:xfrm>
              <a:off x="455187" y="6132823"/>
              <a:ext cx="2012780" cy="523875"/>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n 5" descr="Descripción: Fondo Proequidad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06277" y="6189973"/>
              <a:ext cx="1485900" cy="4095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Maru Nva\Documents\CIVICA\LOGOS, ICONOS Y VIÑETAS\ANCIFEM\logo ancifem.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63473" y="6169572"/>
              <a:ext cx="1656000" cy="450377"/>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2 Marcador de texto"/>
          <p:cNvSpPr txBox="1">
            <a:spLocks/>
          </p:cNvSpPr>
          <p:nvPr/>
        </p:nvSpPr>
        <p:spPr>
          <a:xfrm>
            <a:off x="580642" y="764704"/>
            <a:ext cx="7879790" cy="5184576"/>
          </a:xfrm>
          <a:prstGeom prst="rect">
            <a:avLst/>
          </a:prstGeom>
        </p:spPr>
        <p:txBody>
          <a:bodyPr>
            <a:normAutofit lnSpcReduction="10000"/>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marL="68580" indent="0" algn="ctr">
              <a:buNone/>
            </a:pPr>
            <a:r>
              <a:rPr lang="es-MX" sz="3200" b="1" dirty="0" smtClean="0">
                <a:solidFill>
                  <a:schemeClr val="accent1"/>
                </a:solidFill>
              </a:rPr>
              <a:t>Cada persona aporta algo en el grupo y el equipo debe volverse complementario:</a:t>
            </a:r>
          </a:p>
          <a:p>
            <a:pPr marL="68580" indent="0" algn="ctr">
              <a:buNone/>
            </a:pPr>
            <a:endParaRPr lang="es-MX" sz="3200" b="1" dirty="0">
              <a:solidFill>
                <a:schemeClr val="accent1"/>
              </a:solidFill>
            </a:endParaRPr>
          </a:p>
          <a:p>
            <a:pPr lvl="1"/>
            <a:r>
              <a:rPr lang="es-MX" sz="2400" dirty="0"/>
              <a:t>Iniciadora entusiasta: necesita dirección</a:t>
            </a:r>
          </a:p>
          <a:p>
            <a:pPr lvl="1"/>
            <a:endParaRPr lang="es-MX" sz="2400" dirty="0" smtClean="0"/>
          </a:p>
          <a:p>
            <a:pPr lvl="1"/>
            <a:r>
              <a:rPr lang="es-MX" sz="2400" dirty="0" smtClean="0"/>
              <a:t>Aprendiz </a:t>
            </a:r>
            <a:r>
              <a:rPr lang="es-MX" sz="2400" dirty="0"/>
              <a:t>desilusionada: necesita capacitación</a:t>
            </a:r>
          </a:p>
          <a:p>
            <a:pPr lvl="1"/>
            <a:endParaRPr lang="es-MX" sz="2400" dirty="0" smtClean="0"/>
          </a:p>
          <a:p>
            <a:pPr lvl="1"/>
            <a:r>
              <a:rPr lang="es-MX" sz="2400" dirty="0" err="1" smtClean="0"/>
              <a:t>Completadora</a:t>
            </a:r>
            <a:r>
              <a:rPr lang="es-MX" sz="2400" dirty="0" smtClean="0"/>
              <a:t> </a:t>
            </a:r>
            <a:r>
              <a:rPr lang="es-MX" sz="2400" dirty="0"/>
              <a:t>cautelosa: necesita </a:t>
            </a:r>
            <a:r>
              <a:rPr lang="es-MX" sz="2400" dirty="0" smtClean="0"/>
              <a:t>apoyo</a:t>
            </a:r>
          </a:p>
          <a:p>
            <a:pPr lvl="1"/>
            <a:endParaRPr lang="es-MX" sz="2400" dirty="0" smtClean="0"/>
          </a:p>
          <a:p>
            <a:pPr lvl="1"/>
            <a:r>
              <a:rPr lang="es-MX" sz="2400" dirty="0" smtClean="0"/>
              <a:t>Realizadora </a:t>
            </a:r>
            <a:r>
              <a:rPr lang="es-MX" sz="2400" dirty="0" err="1"/>
              <a:t>autoconfiada</a:t>
            </a:r>
            <a:r>
              <a:rPr lang="es-MX" sz="2400" dirty="0"/>
              <a:t>: necesita responsabilidad</a:t>
            </a:r>
            <a:endParaRPr lang="es-MX" sz="2400" dirty="0"/>
          </a:p>
          <a:p>
            <a:pPr marL="68580" indent="0" algn="ctr">
              <a:buNone/>
            </a:pPr>
            <a:endParaRPr lang="es-MX" sz="3200" dirty="0" smtClean="0"/>
          </a:p>
          <a:p>
            <a:pPr marL="68580" indent="0" algn="ctr">
              <a:buNone/>
            </a:pPr>
            <a:endParaRPr lang="es-MX" sz="3200" dirty="0" smtClean="0"/>
          </a:p>
        </p:txBody>
      </p:sp>
    </p:spTree>
    <p:extLst>
      <p:ext uri="{BB962C8B-B14F-4D97-AF65-F5344CB8AC3E}">
        <p14:creationId xmlns:p14="http://schemas.microsoft.com/office/powerpoint/2010/main" val="231821841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1 Título"/>
          <p:cNvSpPr txBox="1">
            <a:spLocks/>
          </p:cNvSpPr>
          <p:nvPr/>
        </p:nvSpPr>
        <p:spPr>
          <a:xfrm>
            <a:off x="4724524" y="53752"/>
            <a:ext cx="7024744" cy="1143000"/>
          </a:xfrm>
          <a:prstGeom prst="rect">
            <a:avLst/>
          </a:prstGeom>
        </p:spPr>
        <p:txBody>
          <a:bodyPr>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MX" sz="2100" b="1" dirty="0" smtClean="0"/>
              <a:t>La persona en el equipo</a:t>
            </a:r>
            <a:endParaRPr lang="es-MX" sz="2100" b="1" dirty="0"/>
          </a:p>
        </p:txBody>
      </p:sp>
      <p:grpSp>
        <p:nvGrpSpPr>
          <p:cNvPr id="13" name="12 Grupo"/>
          <p:cNvGrpSpPr/>
          <p:nvPr/>
        </p:nvGrpSpPr>
        <p:grpSpPr>
          <a:xfrm>
            <a:off x="178953" y="6208402"/>
            <a:ext cx="8820472" cy="748990"/>
            <a:chOff x="178953" y="6021288"/>
            <a:chExt cx="8820472" cy="748990"/>
          </a:xfrm>
        </p:grpSpPr>
        <p:sp>
          <p:nvSpPr>
            <p:cNvPr id="14" name="13 Rectángulo"/>
            <p:cNvSpPr/>
            <p:nvPr/>
          </p:nvSpPr>
          <p:spPr>
            <a:xfrm>
              <a:off x="178953" y="6021288"/>
              <a:ext cx="8820472" cy="748990"/>
            </a:xfrm>
            <a:prstGeom prst="rect">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5" name="Imagen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16935" y="6109010"/>
              <a:ext cx="1493837" cy="571500"/>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n 7" descr="Hoja membretada 2014"/>
            <p:cNvPicPr>
              <a:picLocks noChangeAspect="1" noChangeArrowheads="1"/>
            </p:cNvPicPr>
            <p:nvPr/>
          </p:nvPicPr>
          <p:blipFill>
            <a:blip r:embed="rId3">
              <a:extLst>
                <a:ext uri="{28A0092B-C50C-407E-A947-70E740481C1C}">
                  <a14:useLocalDpi xmlns:a14="http://schemas.microsoft.com/office/drawing/2010/main" val="0"/>
                </a:ext>
              </a:extLst>
            </a:blip>
            <a:srcRect l="76968" t="6964" r="8195" b="85220"/>
            <a:stretch>
              <a:fillRect/>
            </a:stretch>
          </p:blipFill>
          <p:spPr bwMode="auto">
            <a:xfrm>
              <a:off x="4514979" y="6118535"/>
              <a:ext cx="806450" cy="552450"/>
            </a:xfrm>
            <a:prstGeom prst="rect">
              <a:avLst/>
            </a:prstGeom>
            <a:noFill/>
            <a:extLst>
              <a:ext uri="{909E8E84-426E-40DD-AFC4-6F175D3DCCD1}">
                <a14:hiddenFill xmlns:a14="http://schemas.microsoft.com/office/drawing/2010/main">
                  <a:solidFill>
                    <a:srgbClr val="FFFFFF"/>
                  </a:solidFill>
                </a14:hiddenFill>
              </a:ext>
            </a:extLst>
          </p:spPr>
        </p:pic>
        <p:pic>
          <p:nvPicPr>
            <p:cNvPr id="17" name="0 Imagen"/>
            <p:cNvPicPr>
              <a:picLocks noChangeAspect="1" noChangeArrowheads="1"/>
            </p:cNvPicPr>
            <p:nvPr/>
          </p:nvPicPr>
          <p:blipFill rotWithShape="1">
            <a:blip r:embed="rId4">
              <a:extLst>
                <a:ext uri="{28A0092B-C50C-407E-A947-70E740481C1C}">
                  <a14:useLocalDpi xmlns:a14="http://schemas.microsoft.com/office/drawing/2010/main" val="0"/>
                </a:ext>
              </a:extLst>
            </a:blip>
            <a:srcRect r="8257"/>
            <a:stretch/>
          </p:blipFill>
          <p:spPr bwMode="auto">
            <a:xfrm>
              <a:off x="455187" y="6132823"/>
              <a:ext cx="2012780" cy="523875"/>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n 5" descr="Descripción: Fondo Proequidad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06277" y="6189973"/>
              <a:ext cx="1485900" cy="4095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Maru Nva\Documents\CIVICA\LOGOS, ICONOS Y VIÑETAS\ANCIFEM\logo ancifem.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63473" y="6169572"/>
              <a:ext cx="1656000" cy="450377"/>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2 Marcador de texto"/>
          <p:cNvSpPr txBox="1">
            <a:spLocks/>
          </p:cNvSpPr>
          <p:nvPr/>
        </p:nvSpPr>
        <p:spPr>
          <a:xfrm>
            <a:off x="580642" y="1844824"/>
            <a:ext cx="7879790" cy="5184576"/>
          </a:xfrm>
          <a:prstGeom prst="rect">
            <a:avLst/>
          </a:prstGeom>
        </p:spPr>
        <p:txBody>
          <a:bodyPr>
            <a:normAutofit/>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marL="68580" indent="0" algn="ctr">
              <a:buNone/>
            </a:pPr>
            <a:r>
              <a:rPr lang="es-MX" sz="3200" dirty="0" smtClean="0"/>
              <a:t>Pensemos en las necesidades de las demás y gestemos un equipo de trabajo que proporcione oportunidades de desarrollo para cada integrante, ese debe ser nuestro principal compromiso.</a:t>
            </a:r>
          </a:p>
          <a:p>
            <a:pPr marL="68580" indent="0" algn="ctr">
              <a:buNone/>
            </a:pPr>
            <a:endParaRPr lang="es-MX" sz="3200" dirty="0" smtClean="0"/>
          </a:p>
        </p:txBody>
      </p:sp>
    </p:spTree>
    <p:extLst>
      <p:ext uri="{BB962C8B-B14F-4D97-AF65-F5344CB8AC3E}">
        <p14:creationId xmlns:p14="http://schemas.microsoft.com/office/powerpoint/2010/main" val="341956514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15 Triángulo isósceles"/>
          <p:cNvSpPr/>
          <p:nvPr/>
        </p:nvSpPr>
        <p:spPr>
          <a:xfrm>
            <a:off x="1835696" y="2725470"/>
            <a:ext cx="5328592" cy="2808312"/>
          </a:xfrm>
          <a:prstGeom prst="triangle">
            <a:avLst>
              <a:gd name="adj" fmla="val 50249"/>
            </a:avLst>
          </a:prstGeom>
          <a:ln w="76200"/>
        </p:spPr>
        <p:style>
          <a:lnRef idx="2">
            <a:schemeClr val="accent1"/>
          </a:lnRef>
          <a:fillRef idx="1">
            <a:schemeClr val="lt1"/>
          </a:fillRef>
          <a:effectRef idx="0">
            <a:schemeClr val="accent1"/>
          </a:effectRef>
          <a:fontRef idx="minor">
            <a:schemeClr val="dk1"/>
          </a:fontRef>
        </p:style>
        <p:txBody>
          <a:bodyPr rtlCol="0" anchor="ctr"/>
          <a:lstStyle/>
          <a:p>
            <a:pPr algn="ctr"/>
            <a:r>
              <a:rPr lang="es-MX" sz="2800" dirty="0" smtClean="0"/>
              <a:t>Espíritu de equipo</a:t>
            </a:r>
            <a:endParaRPr lang="es-MX" sz="2800" dirty="0"/>
          </a:p>
        </p:txBody>
      </p:sp>
      <p:grpSp>
        <p:nvGrpSpPr>
          <p:cNvPr id="5" name="4 Grupo"/>
          <p:cNvGrpSpPr/>
          <p:nvPr/>
        </p:nvGrpSpPr>
        <p:grpSpPr>
          <a:xfrm>
            <a:off x="178953" y="6208402"/>
            <a:ext cx="8820472" cy="748990"/>
            <a:chOff x="178953" y="6021288"/>
            <a:chExt cx="8820472" cy="748990"/>
          </a:xfrm>
        </p:grpSpPr>
        <p:sp>
          <p:nvSpPr>
            <p:cNvPr id="6" name="5 Rectángulo"/>
            <p:cNvSpPr/>
            <p:nvPr/>
          </p:nvSpPr>
          <p:spPr>
            <a:xfrm>
              <a:off x="178953" y="6021288"/>
              <a:ext cx="8820472" cy="748990"/>
            </a:xfrm>
            <a:prstGeom prst="rect">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7" name="Imagen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16935" y="6109010"/>
              <a:ext cx="1493837" cy="57150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descr="Hoja membretada 2014"/>
            <p:cNvPicPr>
              <a:picLocks noChangeAspect="1" noChangeArrowheads="1"/>
            </p:cNvPicPr>
            <p:nvPr/>
          </p:nvPicPr>
          <p:blipFill>
            <a:blip r:embed="rId3">
              <a:extLst>
                <a:ext uri="{28A0092B-C50C-407E-A947-70E740481C1C}">
                  <a14:useLocalDpi xmlns:a14="http://schemas.microsoft.com/office/drawing/2010/main" val="0"/>
                </a:ext>
              </a:extLst>
            </a:blip>
            <a:srcRect l="76968" t="6964" r="8195" b="85220"/>
            <a:stretch>
              <a:fillRect/>
            </a:stretch>
          </p:blipFill>
          <p:spPr bwMode="auto">
            <a:xfrm>
              <a:off x="4514979" y="6118535"/>
              <a:ext cx="806450" cy="552450"/>
            </a:xfrm>
            <a:prstGeom prst="rect">
              <a:avLst/>
            </a:prstGeom>
            <a:noFill/>
            <a:extLst>
              <a:ext uri="{909E8E84-426E-40DD-AFC4-6F175D3DCCD1}">
                <a14:hiddenFill xmlns:a14="http://schemas.microsoft.com/office/drawing/2010/main">
                  <a:solidFill>
                    <a:srgbClr val="FFFFFF"/>
                  </a:solidFill>
                </a14:hiddenFill>
              </a:ext>
            </a:extLst>
          </p:spPr>
        </p:pic>
        <p:pic>
          <p:nvPicPr>
            <p:cNvPr id="9" name="0 Imagen"/>
            <p:cNvPicPr>
              <a:picLocks noChangeAspect="1" noChangeArrowheads="1"/>
            </p:cNvPicPr>
            <p:nvPr/>
          </p:nvPicPr>
          <p:blipFill rotWithShape="1">
            <a:blip r:embed="rId4">
              <a:extLst>
                <a:ext uri="{28A0092B-C50C-407E-A947-70E740481C1C}">
                  <a14:useLocalDpi xmlns:a14="http://schemas.microsoft.com/office/drawing/2010/main" val="0"/>
                </a:ext>
              </a:extLst>
            </a:blip>
            <a:srcRect r="8257"/>
            <a:stretch/>
          </p:blipFill>
          <p:spPr bwMode="auto">
            <a:xfrm>
              <a:off x="455187" y="6132823"/>
              <a:ext cx="2012780" cy="523875"/>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5" descr="Descripción: Fondo Proequidad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06277" y="6189973"/>
              <a:ext cx="1485900" cy="4095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Maru Nva\Documents\CIVICA\LOGOS, ICONOS Y VIÑETAS\ANCIFEM\logo ancifem.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63473" y="6169572"/>
              <a:ext cx="1656000" cy="450377"/>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11 Título"/>
          <p:cNvSpPr txBox="1">
            <a:spLocks/>
          </p:cNvSpPr>
          <p:nvPr/>
        </p:nvSpPr>
        <p:spPr>
          <a:xfrm>
            <a:off x="4724524" y="53752"/>
            <a:ext cx="7024744" cy="1143000"/>
          </a:xfrm>
          <a:prstGeom prst="rect">
            <a:avLst/>
          </a:prstGeom>
        </p:spPr>
        <p:txBody>
          <a:bodyPr>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MX" sz="2100" b="1" dirty="0" smtClean="0"/>
              <a:t>La persona en el equipo</a:t>
            </a:r>
            <a:endParaRPr lang="es-MX" sz="2100" b="1" dirty="0"/>
          </a:p>
        </p:txBody>
      </p:sp>
      <p:sp>
        <p:nvSpPr>
          <p:cNvPr id="13" name="12 Rectángulo redondeado"/>
          <p:cNvSpPr/>
          <p:nvPr/>
        </p:nvSpPr>
        <p:spPr>
          <a:xfrm>
            <a:off x="2771800" y="2365430"/>
            <a:ext cx="3528392" cy="1152128"/>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s-MX" sz="2400" dirty="0" smtClean="0"/>
              <a:t>Conjunto de personas</a:t>
            </a:r>
            <a:endParaRPr lang="es-MX" sz="2400" dirty="0"/>
          </a:p>
        </p:txBody>
      </p:sp>
      <p:sp>
        <p:nvSpPr>
          <p:cNvPr id="14" name="13 Rectángulo"/>
          <p:cNvSpPr/>
          <p:nvPr/>
        </p:nvSpPr>
        <p:spPr>
          <a:xfrm>
            <a:off x="660500" y="728700"/>
            <a:ext cx="2088232" cy="936104"/>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s-MX" sz="2400" dirty="0" smtClean="0"/>
              <a:t>Origen</a:t>
            </a:r>
            <a:endParaRPr lang="es-MX" sz="2400" dirty="0"/>
          </a:p>
        </p:txBody>
      </p:sp>
      <p:sp>
        <p:nvSpPr>
          <p:cNvPr id="15" name="14 CuadroTexto"/>
          <p:cNvSpPr txBox="1"/>
          <p:nvPr/>
        </p:nvSpPr>
        <p:spPr>
          <a:xfrm>
            <a:off x="3053177" y="827420"/>
            <a:ext cx="4536504" cy="738664"/>
          </a:xfrm>
          <a:prstGeom prst="rect">
            <a:avLst/>
          </a:prstGeom>
          <a:noFill/>
        </p:spPr>
        <p:txBody>
          <a:bodyPr wrap="square" rtlCol="0">
            <a:spAutoFit/>
          </a:bodyPr>
          <a:lstStyle/>
          <a:p>
            <a:r>
              <a:rPr lang="es-MX" sz="2100" dirty="0" smtClean="0"/>
              <a:t>Necesidad de complementariedad</a:t>
            </a:r>
            <a:endParaRPr lang="es-MX" sz="2100" dirty="0"/>
          </a:p>
        </p:txBody>
      </p:sp>
    </p:spTree>
    <p:extLst>
      <p:ext uri="{BB962C8B-B14F-4D97-AF65-F5344CB8AC3E}">
        <p14:creationId xmlns:p14="http://schemas.microsoft.com/office/powerpoint/2010/main" val="287835276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1 Título"/>
          <p:cNvSpPr txBox="1">
            <a:spLocks/>
          </p:cNvSpPr>
          <p:nvPr/>
        </p:nvSpPr>
        <p:spPr>
          <a:xfrm>
            <a:off x="4724524" y="53752"/>
            <a:ext cx="7024744" cy="1143000"/>
          </a:xfrm>
          <a:prstGeom prst="rect">
            <a:avLst/>
          </a:prstGeom>
        </p:spPr>
        <p:txBody>
          <a:bodyPr>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MX" sz="2100" b="1" dirty="0" smtClean="0"/>
              <a:t>La persona en el equipo</a:t>
            </a:r>
            <a:endParaRPr lang="es-MX" sz="2100" b="1" dirty="0"/>
          </a:p>
        </p:txBody>
      </p:sp>
      <p:grpSp>
        <p:nvGrpSpPr>
          <p:cNvPr id="13" name="12 Grupo"/>
          <p:cNvGrpSpPr/>
          <p:nvPr/>
        </p:nvGrpSpPr>
        <p:grpSpPr>
          <a:xfrm>
            <a:off x="178953" y="6208402"/>
            <a:ext cx="8820472" cy="748990"/>
            <a:chOff x="178953" y="6021288"/>
            <a:chExt cx="8820472" cy="748990"/>
          </a:xfrm>
        </p:grpSpPr>
        <p:sp>
          <p:nvSpPr>
            <p:cNvPr id="14" name="13 Rectángulo"/>
            <p:cNvSpPr/>
            <p:nvPr/>
          </p:nvSpPr>
          <p:spPr>
            <a:xfrm>
              <a:off x="178953" y="6021288"/>
              <a:ext cx="8820472" cy="748990"/>
            </a:xfrm>
            <a:prstGeom prst="rect">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5" name="Imagen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16935" y="6109010"/>
              <a:ext cx="1493837" cy="571500"/>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n 7" descr="Hoja membretada 2014"/>
            <p:cNvPicPr>
              <a:picLocks noChangeAspect="1" noChangeArrowheads="1"/>
            </p:cNvPicPr>
            <p:nvPr/>
          </p:nvPicPr>
          <p:blipFill>
            <a:blip r:embed="rId3">
              <a:extLst>
                <a:ext uri="{28A0092B-C50C-407E-A947-70E740481C1C}">
                  <a14:useLocalDpi xmlns:a14="http://schemas.microsoft.com/office/drawing/2010/main" val="0"/>
                </a:ext>
              </a:extLst>
            </a:blip>
            <a:srcRect l="76968" t="6964" r="8195" b="85220"/>
            <a:stretch>
              <a:fillRect/>
            </a:stretch>
          </p:blipFill>
          <p:spPr bwMode="auto">
            <a:xfrm>
              <a:off x="4514979" y="6118535"/>
              <a:ext cx="806450" cy="552450"/>
            </a:xfrm>
            <a:prstGeom prst="rect">
              <a:avLst/>
            </a:prstGeom>
            <a:noFill/>
            <a:extLst>
              <a:ext uri="{909E8E84-426E-40DD-AFC4-6F175D3DCCD1}">
                <a14:hiddenFill xmlns:a14="http://schemas.microsoft.com/office/drawing/2010/main">
                  <a:solidFill>
                    <a:srgbClr val="FFFFFF"/>
                  </a:solidFill>
                </a14:hiddenFill>
              </a:ext>
            </a:extLst>
          </p:spPr>
        </p:pic>
        <p:pic>
          <p:nvPicPr>
            <p:cNvPr id="17" name="0 Imagen"/>
            <p:cNvPicPr>
              <a:picLocks noChangeAspect="1" noChangeArrowheads="1"/>
            </p:cNvPicPr>
            <p:nvPr/>
          </p:nvPicPr>
          <p:blipFill rotWithShape="1">
            <a:blip r:embed="rId4">
              <a:extLst>
                <a:ext uri="{28A0092B-C50C-407E-A947-70E740481C1C}">
                  <a14:useLocalDpi xmlns:a14="http://schemas.microsoft.com/office/drawing/2010/main" val="0"/>
                </a:ext>
              </a:extLst>
            </a:blip>
            <a:srcRect r="8257"/>
            <a:stretch/>
          </p:blipFill>
          <p:spPr bwMode="auto">
            <a:xfrm>
              <a:off x="455187" y="6132823"/>
              <a:ext cx="2012780" cy="523875"/>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n 5" descr="Descripción: Fondo Proequidad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06277" y="6189973"/>
              <a:ext cx="1485900" cy="4095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Maru Nva\Documents\CIVICA\LOGOS, ICONOS Y VIÑETAS\ANCIFEM\logo ancifem.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63473" y="6169572"/>
              <a:ext cx="1656000" cy="450377"/>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2 Marcador de texto"/>
          <p:cNvSpPr txBox="1">
            <a:spLocks/>
          </p:cNvSpPr>
          <p:nvPr/>
        </p:nvSpPr>
        <p:spPr>
          <a:xfrm>
            <a:off x="580642" y="908720"/>
            <a:ext cx="7879790" cy="5184576"/>
          </a:xfrm>
          <a:prstGeom prst="rect">
            <a:avLst/>
          </a:prstGeom>
        </p:spPr>
        <p:txBody>
          <a:bodyPr>
            <a:normAutofit fontScale="92500" lnSpcReduction="20000"/>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marL="68580" indent="0" algn="ctr">
              <a:buNone/>
            </a:pPr>
            <a:r>
              <a:rPr lang="es-MX" sz="3200" b="1" dirty="0" smtClean="0">
                <a:solidFill>
                  <a:schemeClr val="accent1"/>
                </a:solidFill>
              </a:rPr>
              <a:t>Actividad: Coincidencia bizarra</a:t>
            </a:r>
          </a:p>
          <a:p>
            <a:pPr marL="68580" indent="0" algn="ctr">
              <a:buNone/>
            </a:pPr>
            <a:endParaRPr lang="es-MX" sz="3200" dirty="0"/>
          </a:p>
          <a:p>
            <a:pPr marL="582930" lvl="0" indent="-514350" algn="ctr">
              <a:buAutoNum type="arabicPeriod"/>
            </a:pPr>
            <a:r>
              <a:rPr lang="es-MX" sz="2600" dirty="0" smtClean="0"/>
              <a:t>Haz equipos de tres integrantes.</a:t>
            </a:r>
          </a:p>
          <a:p>
            <a:pPr marL="582930" lvl="0" indent="-514350" algn="ctr">
              <a:buAutoNum type="arabicPeriod"/>
            </a:pPr>
            <a:endParaRPr lang="es-MX" sz="2600" dirty="0" smtClean="0"/>
          </a:p>
          <a:p>
            <a:pPr marL="582930" lvl="0" indent="-514350" algn="ctr">
              <a:buAutoNum type="arabicPeriod"/>
            </a:pPr>
            <a:r>
              <a:rPr lang="es-MX" sz="2600" dirty="0" smtClean="0"/>
              <a:t>Conversa en un minuto y trata de encontrar “coincidencias bizarras” (coincidencias extrañas, especiales, poco comunes)</a:t>
            </a:r>
          </a:p>
          <a:p>
            <a:pPr marL="582930" lvl="0" indent="-514350" algn="ctr">
              <a:buAutoNum type="arabicPeriod"/>
            </a:pPr>
            <a:endParaRPr lang="es-MX" sz="2600" dirty="0" smtClean="0"/>
          </a:p>
          <a:p>
            <a:pPr marL="582930" lvl="0" indent="-514350" algn="ctr">
              <a:buAutoNum type="arabicPeriod"/>
            </a:pPr>
            <a:r>
              <a:rPr lang="es-MX" sz="2600" dirty="0" smtClean="0"/>
              <a:t>Cambia de equipo cuando te indiquen.</a:t>
            </a:r>
          </a:p>
          <a:p>
            <a:pPr marL="582930" lvl="0" indent="-514350" algn="ctr">
              <a:buAutoNum type="arabicPeriod"/>
            </a:pPr>
            <a:endParaRPr lang="es-MX" sz="2600" dirty="0" smtClean="0"/>
          </a:p>
          <a:p>
            <a:pPr marL="582930" lvl="0" indent="-514350" algn="ctr">
              <a:buAutoNum type="arabicPeriod"/>
            </a:pPr>
            <a:r>
              <a:rPr lang="es-MX" sz="2600" dirty="0" smtClean="0"/>
              <a:t>Gana quien más coincidencias encuentre.</a:t>
            </a:r>
          </a:p>
          <a:p>
            <a:pPr marL="582930" lvl="0" indent="-514350" algn="ctr">
              <a:buAutoNum type="arabicPeriod"/>
            </a:pPr>
            <a:endParaRPr lang="es-MX" sz="2600" dirty="0" smtClean="0"/>
          </a:p>
          <a:p>
            <a:pPr marL="68580" lvl="0" indent="0" algn="ctr">
              <a:buNone/>
            </a:pPr>
            <a:r>
              <a:rPr lang="es-MX" sz="2600" dirty="0" smtClean="0">
                <a:solidFill>
                  <a:schemeClr val="accent3"/>
                </a:solidFill>
              </a:rPr>
              <a:t>Tiempo</a:t>
            </a:r>
            <a:r>
              <a:rPr lang="es-MX" sz="2600" dirty="0">
                <a:solidFill>
                  <a:schemeClr val="accent3"/>
                </a:solidFill>
              </a:rPr>
              <a:t>: </a:t>
            </a:r>
            <a:r>
              <a:rPr lang="es-MX" sz="2600" dirty="0" smtClean="0">
                <a:solidFill>
                  <a:schemeClr val="accent3"/>
                </a:solidFill>
              </a:rPr>
              <a:t>10 minutos</a:t>
            </a:r>
            <a:endParaRPr lang="es-MX" sz="2600" dirty="0"/>
          </a:p>
          <a:p>
            <a:pPr marL="68580" indent="0" algn="ctr">
              <a:buNone/>
            </a:pPr>
            <a:endParaRPr lang="es-MX" sz="3200" dirty="0" smtClean="0"/>
          </a:p>
          <a:p>
            <a:pPr marL="68580" indent="0" algn="ctr">
              <a:buNone/>
            </a:pPr>
            <a:endParaRPr lang="es-MX" sz="3200" dirty="0" smtClean="0"/>
          </a:p>
        </p:txBody>
      </p:sp>
    </p:spTree>
    <p:extLst>
      <p:ext uri="{BB962C8B-B14F-4D97-AF65-F5344CB8AC3E}">
        <p14:creationId xmlns:p14="http://schemas.microsoft.com/office/powerpoint/2010/main" val="5908004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6048" y="-531440"/>
            <a:ext cx="7024744" cy="1143000"/>
          </a:xfrm>
        </p:spPr>
        <p:txBody>
          <a:bodyPr>
            <a:normAutofit/>
          </a:bodyPr>
          <a:lstStyle/>
          <a:p>
            <a:r>
              <a:rPr lang="es-MX" sz="2800" b="1" dirty="0" smtClean="0"/>
              <a:t>¿Cómo funciona?</a:t>
            </a:r>
            <a:endParaRPr lang="es-MX" sz="2800" b="1" dirty="0"/>
          </a:p>
        </p:txBody>
      </p:sp>
      <p:sp>
        <p:nvSpPr>
          <p:cNvPr id="3" name="2 Marcador de contenido"/>
          <p:cNvSpPr>
            <a:spLocks noGrp="1"/>
          </p:cNvSpPr>
          <p:nvPr>
            <p:ph idx="1"/>
          </p:nvPr>
        </p:nvSpPr>
        <p:spPr>
          <a:xfrm>
            <a:off x="539552" y="692696"/>
            <a:ext cx="8424936" cy="5760640"/>
          </a:xfrm>
        </p:spPr>
        <p:txBody>
          <a:bodyPr>
            <a:noAutofit/>
          </a:bodyPr>
          <a:lstStyle/>
          <a:p>
            <a:r>
              <a:rPr lang="es-MX" dirty="0" smtClean="0"/>
              <a:t>1ra etapa </a:t>
            </a:r>
          </a:p>
          <a:p>
            <a:pPr lvl="1"/>
            <a:r>
              <a:rPr lang="es-MX" sz="2400" dirty="0" smtClean="0"/>
              <a:t>Presentación e integración de grupos.</a:t>
            </a:r>
          </a:p>
          <a:p>
            <a:pPr lvl="1"/>
            <a:r>
              <a:rPr lang="es-MX" sz="2400" dirty="0" smtClean="0"/>
              <a:t>Capacitación sobre el uso de la plataforma.</a:t>
            </a:r>
          </a:p>
          <a:p>
            <a:pPr lvl="1"/>
            <a:r>
              <a:rPr lang="es-MX" sz="2400" dirty="0" smtClean="0"/>
              <a:t>Primera etapa de formación </a:t>
            </a:r>
          </a:p>
          <a:p>
            <a:pPr lvl="1"/>
            <a:endParaRPr lang="es-MX" sz="2400" dirty="0" smtClean="0"/>
          </a:p>
          <a:p>
            <a:r>
              <a:rPr lang="es-MX" dirty="0"/>
              <a:t>2da etapa </a:t>
            </a:r>
          </a:p>
          <a:p>
            <a:pPr lvl="1"/>
            <a:r>
              <a:rPr lang="es-MX" sz="2400" dirty="0"/>
              <a:t>Segunda etapa de formación (ver programa) </a:t>
            </a:r>
          </a:p>
          <a:p>
            <a:pPr lvl="1"/>
            <a:r>
              <a:rPr lang="es-MX" sz="2400" dirty="0"/>
              <a:t>Diseño de agenda y plan de incidencia a ejecutarse en 2014-2015.</a:t>
            </a:r>
          </a:p>
          <a:p>
            <a:pPr lvl="1"/>
            <a:r>
              <a:rPr lang="es-MX" sz="2400" dirty="0"/>
              <a:t>Cada participante incorpora a 3 personas al proceso.</a:t>
            </a:r>
          </a:p>
          <a:p>
            <a:pPr lvl="1"/>
            <a:r>
              <a:rPr lang="es-MX" sz="2400" dirty="0" smtClean="0"/>
              <a:t>Trabajo en campo, asesoría y acompañamiento.</a:t>
            </a:r>
          </a:p>
        </p:txBody>
      </p:sp>
    </p:spTree>
    <p:extLst>
      <p:ext uri="{BB962C8B-B14F-4D97-AF65-F5344CB8AC3E}">
        <p14:creationId xmlns:p14="http://schemas.microsoft.com/office/powerpoint/2010/main" val="99074471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1 Título"/>
          <p:cNvSpPr txBox="1">
            <a:spLocks/>
          </p:cNvSpPr>
          <p:nvPr/>
        </p:nvSpPr>
        <p:spPr>
          <a:xfrm>
            <a:off x="4724524" y="53752"/>
            <a:ext cx="7024744" cy="1143000"/>
          </a:xfrm>
          <a:prstGeom prst="rect">
            <a:avLst/>
          </a:prstGeom>
        </p:spPr>
        <p:txBody>
          <a:bodyPr>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MX" sz="2100" b="1" dirty="0" smtClean="0"/>
              <a:t>La persona en el equipo</a:t>
            </a:r>
            <a:endParaRPr lang="es-MX" sz="2100" b="1" dirty="0"/>
          </a:p>
        </p:txBody>
      </p:sp>
      <p:grpSp>
        <p:nvGrpSpPr>
          <p:cNvPr id="13" name="12 Grupo"/>
          <p:cNvGrpSpPr/>
          <p:nvPr/>
        </p:nvGrpSpPr>
        <p:grpSpPr>
          <a:xfrm>
            <a:off x="178953" y="6208402"/>
            <a:ext cx="8820472" cy="748990"/>
            <a:chOff x="178953" y="6021288"/>
            <a:chExt cx="8820472" cy="748990"/>
          </a:xfrm>
        </p:grpSpPr>
        <p:sp>
          <p:nvSpPr>
            <p:cNvPr id="14" name="13 Rectángulo"/>
            <p:cNvSpPr/>
            <p:nvPr/>
          </p:nvSpPr>
          <p:spPr>
            <a:xfrm>
              <a:off x="178953" y="6021288"/>
              <a:ext cx="8820472" cy="748990"/>
            </a:xfrm>
            <a:prstGeom prst="rect">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5" name="Imagen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16935" y="6109010"/>
              <a:ext cx="1493837" cy="571500"/>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n 7" descr="Hoja membretada 2014"/>
            <p:cNvPicPr>
              <a:picLocks noChangeAspect="1" noChangeArrowheads="1"/>
            </p:cNvPicPr>
            <p:nvPr/>
          </p:nvPicPr>
          <p:blipFill>
            <a:blip r:embed="rId3">
              <a:extLst>
                <a:ext uri="{28A0092B-C50C-407E-A947-70E740481C1C}">
                  <a14:useLocalDpi xmlns:a14="http://schemas.microsoft.com/office/drawing/2010/main" val="0"/>
                </a:ext>
              </a:extLst>
            </a:blip>
            <a:srcRect l="76968" t="6964" r="8195" b="85220"/>
            <a:stretch>
              <a:fillRect/>
            </a:stretch>
          </p:blipFill>
          <p:spPr bwMode="auto">
            <a:xfrm>
              <a:off x="4514979" y="6118535"/>
              <a:ext cx="806450" cy="552450"/>
            </a:xfrm>
            <a:prstGeom prst="rect">
              <a:avLst/>
            </a:prstGeom>
            <a:noFill/>
            <a:extLst>
              <a:ext uri="{909E8E84-426E-40DD-AFC4-6F175D3DCCD1}">
                <a14:hiddenFill xmlns:a14="http://schemas.microsoft.com/office/drawing/2010/main">
                  <a:solidFill>
                    <a:srgbClr val="FFFFFF"/>
                  </a:solidFill>
                </a14:hiddenFill>
              </a:ext>
            </a:extLst>
          </p:spPr>
        </p:pic>
        <p:pic>
          <p:nvPicPr>
            <p:cNvPr id="17" name="0 Imagen"/>
            <p:cNvPicPr>
              <a:picLocks noChangeAspect="1" noChangeArrowheads="1"/>
            </p:cNvPicPr>
            <p:nvPr/>
          </p:nvPicPr>
          <p:blipFill rotWithShape="1">
            <a:blip r:embed="rId4">
              <a:extLst>
                <a:ext uri="{28A0092B-C50C-407E-A947-70E740481C1C}">
                  <a14:useLocalDpi xmlns:a14="http://schemas.microsoft.com/office/drawing/2010/main" val="0"/>
                </a:ext>
              </a:extLst>
            </a:blip>
            <a:srcRect r="8257"/>
            <a:stretch/>
          </p:blipFill>
          <p:spPr bwMode="auto">
            <a:xfrm>
              <a:off x="455187" y="6132823"/>
              <a:ext cx="2012780" cy="523875"/>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n 5" descr="Descripción: Fondo Proequidad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06277" y="6189973"/>
              <a:ext cx="1485900" cy="4095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Maru Nva\Documents\CIVICA\LOGOS, ICONOS Y VIÑETAS\ANCIFEM\logo ancifem.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63473" y="6169572"/>
              <a:ext cx="1656000" cy="450377"/>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2" name="1 Diagrama"/>
          <p:cNvGraphicFramePr/>
          <p:nvPr>
            <p:extLst>
              <p:ext uri="{D42A27DB-BD31-4B8C-83A1-F6EECF244321}">
                <p14:modId xmlns:p14="http://schemas.microsoft.com/office/powerpoint/2010/main" val="4149352979"/>
              </p:ext>
            </p:extLst>
          </p:nvPr>
        </p:nvGraphicFramePr>
        <p:xfrm>
          <a:off x="455187" y="1844824"/>
          <a:ext cx="8149261" cy="518457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3" name="2 Rectángulo"/>
          <p:cNvSpPr/>
          <p:nvPr/>
        </p:nvSpPr>
        <p:spPr>
          <a:xfrm>
            <a:off x="539552" y="836712"/>
            <a:ext cx="7848872" cy="1938992"/>
          </a:xfrm>
          <a:prstGeom prst="rect">
            <a:avLst/>
          </a:prstGeom>
        </p:spPr>
        <p:txBody>
          <a:bodyPr wrap="square">
            <a:spAutoFit/>
          </a:bodyPr>
          <a:lstStyle/>
          <a:p>
            <a:r>
              <a:rPr lang="es-MX" sz="2400" dirty="0"/>
              <a:t>E</a:t>
            </a:r>
            <a:r>
              <a:rPr lang="es-MX" sz="2400" dirty="0" smtClean="0"/>
              <a:t>l </a:t>
            </a:r>
            <a:r>
              <a:rPr lang="es-MX" sz="2400" b="1" dirty="0">
                <a:solidFill>
                  <a:schemeClr val="accent3"/>
                </a:solidFill>
              </a:rPr>
              <a:t>factor unificador</a:t>
            </a:r>
            <a:r>
              <a:rPr lang="es-MX" sz="2400" dirty="0"/>
              <a:t> para las relaciones en un grupo es la </a:t>
            </a:r>
            <a:r>
              <a:rPr lang="es-MX" sz="2400" b="1" dirty="0">
                <a:solidFill>
                  <a:schemeClr val="accent3"/>
                </a:solidFill>
              </a:rPr>
              <a:t>confianza</a:t>
            </a:r>
            <a:r>
              <a:rPr lang="es-MX" sz="2400" dirty="0"/>
              <a:t>, la cual se requirió confianza para “abrirse con la otra persona” y ello es la base de la </a:t>
            </a:r>
            <a:r>
              <a:rPr lang="es-MX" sz="2400" b="1" dirty="0">
                <a:solidFill>
                  <a:schemeClr val="accent3"/>
                </a:solidFill>
              </a:rPr>
              <a:t>cohesión y la </a:t>
            </a:r>
            <a:r>
              <a:rPr lang="es-MX" sz="2400" b="1" dirty="0" smtClean="0">
                <a:solidFill>
                  <a:schemeClr val="accent3"/>
                </a:solidFill>
              </a:rPr>
              <a:t>cooperación. Eso habla de un equipo consolidado.</a:t>
            </a:r>
            <a:endParaRPr lang="es-MX" sz="2400" b="1" dirty="0">
              <a:solidFill>
                <a:schemeClr val="accent3"/>
              </a:solidFill>
            </a:endParaRPr>
          </a:p>
        </p:txBody>
      </p:sp>
    </p:spTree>
    <p:extLst>
      <p:ext uri="{BB962C8B-B14F-4D97-AF65-F5344CB8AC3E}">
        <p14:creationId xmlns:p14="http://schemas.microsoft.com/office/powerpoint/2010/main" val="354378904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15 Triángulo isósceles"/>
          <p:cNvSpPr/>
          <p:nvPr/>
        </p:nvSpPr>
        <p:spPr>
          <a:xfrm>
            <a:off x="1835696" y="2725470"/>
            <a:ext cx="5328592" cy="2808312"/>
          </a:xfrm>
          <a:prstGeom prst="triangle">
            <a:avLst>
              <a:gd name="adj" fmla="val 50249"/>
            </a:avLst>
          </a:prstGeom>
          <a:ln w="76200"/>
        </p:spPr>
        <p:style>
          <a:lnRef idx="2">
            <a:schemeClr val="accent1"/>
          </a:lnRef>
          <a:fillRef idx="1">
            <a:schemeClr val="lt1"/>
          </a:fillRef>
          <a:effectRef idx="0">
            <a:schemeClr val="accent1"/>
          </a:effectRef>
          <a:fontRef idx="minor">
            <a:schemeClr val="dk1"/>
          </a:fontRef>
        </p:style>
        <p:txBody>
          <a:bodyPr rtlCol="0" anchor="ctr"/>
          <a:lstStyle/>
          <a:p>
            <a:pPr algn="ctr"/>
            <a:r>
              <a:rPr lang="es-MX" sz="2800" dirty="0" smtClean="0"/>
              <a:t>Espíritu de equipo</a:t>
            </a:r>
            <a:endParaRPr lang="es-MX" sz="2800" dirty="0"/>
          </a:p>
        </p:txBody>
      </p:sp>
      <p:sp>
        <p:nvSpPr>
          <p:cNvPr id="12" name="11 Título"/>
          <p:cNvSpPr txBox="1">
            <a:spLocks/>
          </p:cNvSpPr>
          <p:nvPr/>
        </p:nvSpPr>
        <p:spPr>
          <a:xfrm>
            <a:off x="4724524" y="53752"/>
            <a:ext cx="7024744" cy="1143000"/>
          </a:xfrm>
          <a:prstGeom prst="rect">
            <a:avLst/>
          </a:prstGeom>
        </p:spPr>
        <p:txBody>
          <a:bodyPr>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MX" sz="2100" b="1" dirty="0" smtClean="0"/>
              <a:t>La persona en el equipo</a:t>
            </a:r>
            <a:endParaRPr lang="es-MX" sz="2100" b="1" dirty="0"/>
          </a:p>
        </p:txBody>
      </p:sp>
      <p:sp>
        <p:nvSpPr>
          <p:cNvPr id="13" name="12 Rectángulo redondeado"/>
          <p:cNvSpPr/>
          <p:nvPr/>
        </p:nvSpPr>
        <p:spPr>
          <a:xfrm>
            <a:off x="2771800" y="2365430"/>
            <a:ext cx="3528392" cy="1152128"/>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s-MX" sz="2400" dirty="0" smtClean="0"/>
              <a:t>Conjunto de personas</a:t>
            </a:r>
            <a:endParaRPr lang="es-MX" sz="2400" dirty="0"/>
          </a:p>
        </p:txBody>
      </p:sp>
      <p:sp>
        <p:nvSpPr>
          <p:cNvPr id="14" name="13 Rectángulo"/>
          <p:cNvSpPr/>
          <p:nvPr/>
        </p:nvSpPr>
        <p:spPr>
          <a:xfrm>
            <a:off x="660500" y="728700"/>
            <a:ext cx="2088232" cy="936104"/>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s-MX" sz="2400" dirty="0" smtClean="0"/>
              <a:t>Origen</a:t>
            </a:r>
            <a:endParaRPr lang="es-MX" sz="2400" dirty="0"/>
          </a:p>
        </p:txBody>
      </p:sp>
      <p:sp>
        <p:nvSpPr>
          <p:cNvPr id="15" name="14 CuadroTexto"/>
          <p:cNvSpPr txBox="1"/>
          <p:nvPr/>
        </p:nvSpPr>
        <p:spPr>
          <a:xfrm>
            <a:off x="3053177" y="827420"/>
            <a:ext cx="4536504" cy="738664"/>
          </a:xfrm>
          <a:prstGeom prst="rect">
            <a:avLst/>
          </a:prstGeom>
          <a:noFill/>
        </p:spPr>
        <p:txBody>
          <a:bodyPr wrap="square" rtlCol="0">
            <a:spAutoFit/>
          </a:bodyPr>
          <a:lstStyle/>
          <a:p>
            <a:r>
              <a:rPr lang="es-MX" sz="2100" dirty="0" smtClean="0"/>
              <a:t>Necesidad de complementariedad</a:t>
            </a:r>
            <a:endParaRPr lang="es-MX" sz="2100" dirty="0"/>
          </a:p>
        </p:txBody>
      </p:sp>
      <p:sp>
        <p:nvSpPr>
          <p:cNvPr id="17" name="16 CuadroTexto"/>
          <p:cNvSpPr txBox="1"/>
          <p:nvPr/>
        </p:nvSpPr>
        <p:spPr>
          <a:xfrm>
            <a:off x="2771800" y="6397878"/>
            <a:ext cx="3528392" cy="415498"/>
          </a:xfrm>
          <a:prstGeom prst="rect">
            <a:avLst/>
          </a:prstGeom>
          <a:noFill/>
        </p:spPr>
        <p:txBody>
          <a:bodyPr wrap="square" rtlCol="0">
            <a:spAutoFit/>
          </a:bodyPr>
          <a:lstStyle/>
          <a:p>
            <a:r>
              <a:rPr lang="es-MX" sz="2100" b="1" dirty="0" smtClean="0"/>
              <a:t>Cohesión y cooperación </a:t>
            </a:r>
            <a:endParaRPr lang="es-MX" sz="2100" b="1" dirty="0"/>
          </a:p>
        </p:txBody>
      </p:sp>
      <p:sp>
        <p:nvSpPr>
          <p:cNvPr id="18" name="17 Flecha arriba"/>
          <p:cNvSpPr/>
          <p:nvPr/>
        </p:nvSpPr>
        <p:spPr>
          <a:xfrm>
            <a:off x="4283968" y="5317758"/>
            <a:ext cx="504056" cy="86409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98661801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1 Título"/>
          <p:cNvSpPr txBox="1">
            <a:spLocks/>
          </p:cNvSpPr>
          <p:nvPr/>
        </p:nvSpPr>
        <p:spPr>
          <a:xfrm>
            <a:off x="4724524" y="-99392"/>
            <a:ext cx="7024744" cy="1143000"/>
          </a:xfrm>
          <a:prstGeom prst="rect">
            <a:avLst/>
          </a:prstGeom>
        </p:spPr>
        <p:txBody>
          <a:bodyPr>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MX" sz="2100" b="1" dirty="0" smtClean="0"/>
              <a:t>La organización</a:t>
            </a:r>
          </a:p>
          <a:p>
            <a:r>
              <a:rPr lang="es-MX" sz="2100" b="1" dirty="0" smtClean="0"/>
              <a:t> en el equipo</a:t>
            </a:r>
            <a:endParaRPr lang="es-MX" sz="2100" b="1" dirty="0"/>
          </a:p>
        </p:txBody>
      </p:sp>
      <p:grpSp>
        <p:nvGrpSpPr>
          <p:cNvPr id="13" name="12 Grupo"/>
          <p:cNvGrpSpPr/>
          <p:nvPr/>
        </p:nvGrpSpPr>
        <p:grpSpPr>
          <a:xfrm>
            <a:off x="178953" y="6208402"/>
            <a:ext cx="8820472" cy="748990"/>
            <a:chOff x="178953" y="6021288"/>
            <a:chExt cx="8820472" cy="748990"/>
          </a:xfrm>
        </p:grpSpPr>
        <p:sp>
          <p:nvSpPr>
            <p:cNvPr id="14" name="13 Rectángulo"/>
            <p:cNvSpPr/>
            <p:nvPr/>
          </p:nvSpPr>
          <p:spPr>
            <a:xfrm>
              <a:off x="178953" y="6021288"/>
              <a:ext cx="8820472" cy="748990"/>
            </a:xfrm>
            <a:prstGeom prst="rect">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5" name="Imagen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16935" y="6109010"/>
              <a:ext cx="1493837" cy="571500"/>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n 7" descr="Hoja membretada 2014"/>
            <p:cNvPicPr>
              <a:picLocks noChangeAspect="1" noChangeArrowheads="1"/>
            </p:cNvPicPr>
            <p:nvPr/>
          </p:nvPicPr>
          <p:blipFill>
            <a:blip r:embed="rId3">
              <a:extLst>
                <a:ext uri="{28A0092B-C50C-407E-A947-70E740481C1C}">
                  <a14:useLocalDpi xmlns:a14="http://schemas.microsoft.com/office/drawing/2010/main" val="0"/>
                </a:ext>
              </a:extLst>
            </a:blip>
            <a:srcRect l="76968" t="6964" r="8195" b="85220"/>
            <a:stretch>
              <a:fillRect/>
            </a:stretch>
          </p:blipFill>
          <p:spPr bwMode="auto">
            <a:xfrm>
              <a:off x="4514979" y="6118535"/>
              <a:ext cx="806450" cy="552450"/>
            </a:xfrm>
            <a:prstGeom prst="rect">
              <a:avLst/>
            </a:prstGeom>
            <a:noFill/>
            <a:extLst>
              <a:ext uri="{909E8E84-426E-40DD-AFC4-6F175D3DCCD1}">
                <a14:hiddenFill xmlns:a14="http://schemas.microsoft.com/office/drawing/2010/main">
                  <a:solidFill>
                    <a:srgbClr val="FFFFFF"/>
                  </a:solidFill>
                </a14:hiddenFill>
              </a:ext>
            </a:extLst>
          </p:spPr>
        </p:pic>
        <p:pic>
          <p:nvPicPr>
            <p:cNvPr id="17" name="0 Imagen"/>
            <p:cNvPicPr>
              <a:picLocks noChangeAspect="1" noChangeArrowheads="1"/>
            </p:cNvPicPr>
            <p:nvPr/>
          </p:nvPicPr>
          <p:blipFill rotWithShape="1">
            <a:blip r:embed="rId4">
              <a:extLst>
                <a:ext uri="{28A0092B-C50C-407E-A947-70E740481C1C}">
                  <a14:useLocalDpi xmlns:a14="http://schemas.microsoft.com/office/drawing/2010/main" val="0"/>
                </a:ext>
              </a:extLst>
            </a:blip>
            <a:srcRect r="8257"/>
            <a:stretch/>
          </p:blipFill>
          <p:spPr bwMode="auto">
            <a:xfrm>
              <a:off x="455187" y="6132823"/>
              <a:ext cx="2012780" cy="523875"/>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n 5" descr="Descripción: Fondo Proequidad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06277" y="6189973"/>
              <a:ext cx="1485900" cy="4095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Maru Nva\Documents\CIVICA\LOGOS, ICONOS Y VIÑETAS\ANCIFEM\logo ancifem.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63473" y="6169572"/>
              <a:ext cx="1656000" cy="450377"/>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2 Marcador de texto"/>
          <p:cNvSpPr txBox="1">
            <a:spLocks/>
          </p:cNvSpPr>
          <p:nvPr/>
        </p:nvSpPr>
        <p:spPr>
          <a:xfrm>
            <a:off x="395536" y="332656"/>
            <a:ext cx="7879790" cy="5184576"/>
          </a:xfrm>
          <a:prstGeom prst="rect">
            <a:avLst/>
          </a:prstGeom>
        </p:spPr>
        <p:txBody>
          <a:bodyPr>
            <a:noAutofit/>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marL="68580" indent="0">
              <a:buNone/>
            </a:pPr>
            <a:r>
              <a:rPr lang="es-MX" sz="2200" b="1" dirty="0" smtClean="0">
                <a:solidFill>
                  <a:schemeClr val="accent1"/>
                </a:solidFill>
              </a:rPr>
              <a:t>Actividad: Ordena el cuento</a:t>
            </a:r>
          </a:p>
          <a:p>
            <a:pPr marL="68580" lvl="0" indent="0" algn="ctr">
              <a:buNone/>
            </a:pPr>
            <a:endParaRPr lang="es-MX" sz="2200" dirty="0" smtClean="0"/>
          </a:p>
          <a:p>
            <a:pPr marL="68580" lvl="0" indent="0" algn="ctr">
              <a:buNone/>
            </a:pPr>
            <a:r>
              <a:rPr lang="es-MX" sz="2200" dirty="0" smtClean="0"/>
              <a:t>Hacer equipos de 8, cada integrante elije uno de los siguientes colores, lo escribe en la tarjeta y se la coloca como gafete:</a:t>
            </a:r>
          </a:p>
          <a:p>
            <a:pPr marL="68580" lvl="0" indent="0" algn="ctr">
              <a:buNone/>
            </a:pPr>
            <a:endParaRPr lang="es-MX" sz="2200" dirty="0" smtClean="0"/>
          </a:p>
          <a:p>
            <a:pPr marL="68580" lvl="0" indent="0" algn="ctr">
              <a:buNone/>
            </a:pPr>
            <a:r>
              <a:rPr lang="es-MX" sz="2200" dirty="0" smtClean="0"/>
              <a:t>azul</a:t>
            </a:r>
            <a:r>
              <a:rPr lang="es-MX" sz="2200" dirty="0"/>
              <a:t>, verde, rojo, crema, ceniza, amarillo, negro y </a:t>
            </a:r>
            <a:r>
              <a:rPr lang="es-MX" sz="2200" dirty="0" smtClean="0"/>
              <a:t>marrón (sin que se repita en el equipo)</a:t>
            </a:r>
          </a:p>
          <a:p>
            <a:pPr marL="68580" lvl="0" indent="0" algn="ctr">
              <a:buNone/>
            </a:pPr>
            <a:endParaRPr lang="es-MX" sz="2200" dirty="0" smtClean="0"/>
          </a:p>
          <a:p>
            <a:pPr marL="68580" lvl="0" indent="0" algn="ctr">
              <a:buNone/>
            </a:pPr>
            <a:r>
              <a:rPr lang="es-MX" sz="2200" dirty="0" smtClean="0"/>
              <a:t>Resuelve el problema en equipo.</a:t>
            </a:r>
          </a:p>
          <a:p>
            <a:pPr marL="68580" lvl="0" indent="0" algn="ctr">
              <a:buNone/>
            </a:pPr>
            <a:endParaRPr lang="es-MX" sz="2200" dirty="0"/>
          </a:p>
          <a:p>
            <a:pPr marL="68580" lvl="0" indent="0" algn="ctr">
              <a:buNone/>
            </a:pPr>
            <a:r>
              <a:rPr lang="es-MX" sz="2200" dirty="0" smtClean="0"/>
              <a:t>En tu gafete escribe la marca de auto correspondiente y coloca al equipo según el orden.</a:t>
            </a:r>
          </a:p>
          <a:p>
            <a:pPr marL="68580" lvl="0" indent="0" algn="ctr">
              <a:buNone/>
            </a:pPr>
            <a:endParaRPr lang="es-MX" sz="2200" dirty="0"/>
          </a:p>
          <a:p>
            <a:pPr marL="68580" lvl="0" indent="0" algn="ctr">
              <a:buNone/>
            </a:pPr>
            <a:r>
              <a:rPr lang="es-MX" sz="2200" dirty="0" smtClean="0">
                <a:solidFill>
                  <a:schemeClr val="accent3"/>
                </a:solidFill>
              </a:rPr>
              <a:t>Tiempo</a:t>
            </a:r>
            <a:r>
              <a:rPr lang="es-MX" sz="2200" dirty="0">
                <a:solidFill>
                  <a:schemeClr val="accent3"/>
                </a:solidFill>
              </a:rPr>
              <a:t>: </a:t>
            </a:r>
            <a:r>
              <a:rPr lang="es-MX" sz="2200" dirty="0" smtClean="0">
                <a:solidFill>
                  <a:schemeClr val="accent3"/>
                </a:solidFill>
              </a:rPr>
              <a:t>10 minutos</a:t>
            </a:r>
            <a:endParaRPr lang="es-MX" sz="2200" dirty="0"/>
          </a:p>
          <a:p>
            <a:pPr marL="68580" indent="0" algn="ctr">
              <a:buNone/>
            </a:pPr>
            <a:endParaRPr lang="es-MX" sz="2200" dirty="0" smtClean="0"/>
          </a:p>
          <a:p>
            <a:pPr marL="68580" indent="0" algn="ctr">
              <a:buNone/>
            </a:pPr>
            <a:endParaRPr lang="es-MX" sz="2200" dirty="0" smtClean="0"/>
          </a:p>
        </p:txBody>
      </p:sp>
    </p:spTree>
    <p:extLst>
      <p:ext uri="{BB962C8B-B14F-4D97-AF65-F5344CB8AC3E}">
        <p14:creationId xmlns:p14="http://schemas.microsoft.com/office/powerpoint/2010/main" val="204264270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11560" y="1064925"/>
            <a:ext cx="7776864" cy="4524315"/>
          </a:xfrm>
          <a:prstGeom prst="rect">
            <a:avLst/>
          </a:prstGeom>
        </p:spPr>
        <p:txBody>
          <a:bodyPr wrap="square">
            <a:spAutoFit/>
          </a:bodyPr>
          <a:lstStyle/>
          <a:p>
            <a:pPr algn="ctr"/>
            <a:r>
              <a:rPr lang="es-MX" sz="2400" dirty="0" smtClean="0"/>
              <a:t>En el ejercicio se observó:</a:t>
            </a:r>
          </a:p>
          <a:p>
            <a:pPr algn="ctr"/>
            <a:endParaRPr lang="es-MX" sz="2400" dirty="0"/>
          </a:p>
          <a:p>
            <a:pPr algn="ctr"/>
            <a:r>
              <a:rPr lang="es-MX" sz="2400" b="1" dirty="0" smtClean="0">
                <a:solidFill>
                  <a:schemeClr val="accent3">
                    <a:lumMod val="75000"/>
                  </a:schemeClr>
                </a:solidFill>
              </a:rPr>
              <a:t>Comunicación y organización</a:t>
            </a:r>
          </a:p>
          <a:p>
            <a:pPr algn="ctr"/>
            <a:endParaRPr lang="es-MX" sz="2400" dirty="0" smtClean="0"/>
          </a:p>
          <a:p>
            <a:pPr algn="ctr"/>
            <a:r>
              <a:rPr lang="es-MX" sz="2400" dirty="0" smtClean="0"/>
              <a:t>El resultado </a:t>
            </a:r>
            <a:r>
              <a:rPr lang="es-MX" sz="2400" dirty="0"/>
              <a:t>es sustancialmente distinto a la simple sumatoria del aporte de cada </a:t>
            </a:r>
            <a:r>
              <a:rPr lang="es-MX" sz="2400" dirty="0" smtClean="0"/>
              <a:t>miembro.</a:t>
            </a:r>
          </a:p>
          <a:p>
            <a:pPr algn="ctr"/>
            <a:endParaRPr lang="es-MX" sz="2400" dirty="0"/>
          </a:p>
          <a:p>
            <a:pPr algn="ctr"/>
            <a:r>
              <a:rPr lang="es-MX" sz="2400" dirty="0" smtClean="0"/>
              <a:t>Organizar a un grupo de trabajo requiere:</a:t>
            </a:r>
          </a:p>
          <a:p>
            <a:pPr algn="ctr"/>
            <a:endParaRPr lang="es-MX" sz="2400" dirty="0"/>
          </a:p>
          <a:p>
            <a:pPr algn="ctr"/>
            <a:r>
              <a:rPr lang="es-MX" sz="2400" b="1" dirty="0" smtClean="0">
                <a:solidFill>
                  <a:schemeClr val="accent3"/>
                </a:solidFill>
              </a:rPr>
              <a:t>-Identificar potenciales</a:t>
            </a:r>
          </a:p>
          <a:p>
            <a:pPr algn="ctr"/>
            <a:r>
              <a:rPr lang="es-MX" sz="2400" b="1" dirty="0" smtClean="0">
                <a:solidFill>
                  <a:schemeClr val="accent1"/>
                </a:solidFill>
              </a:rPr>
              <a:t>-Identificar liderazgos</a:t>
            </a:r>
          </a:p>
          <a:p>
            <a:pPr algn="ctr"/>
            <a:r>
              <a:rPr lang="es-MX" sz="2400" b="1" dirty="0" smtClean="0">
                <a:solidFill>
                  <a:schemeClr val="accent5"/>
                </a:solidFill>
              </a:rPr>
              <a:t>-Identificar o crear redes de trabajo</a:t>
            </a:r>
            <a:endParaRPr lang="es-MX" sz="2400" b="1" dirty="0">
              <a:solidFill>
                <a:schemeClr val="accent5"/>
              </a:solidFill>
            </a:endParaRPr>
          </a:p>
        </p:txBody>
      </p:sp>
      <p:sp>
        <p:nvSpPr>
          <p:cNvPr id="3" name="11 Título"/>
          <p:cNvSpPr txBox="1">
            <a:spLocks/>
          </p:cNvSpPr>
          <p:nvPr/>
        </p:nvSpPr>
        <p:spPr>
          <a:xfrm>
            <a:off x="4724524" y="-99392"/>
            <a:ext cx="7024744" cy="1143000"/>
          </a:xfrm>
          <a:prstGeom prst="rect">
            <a:avLst/>
          </a:prstGeom>
        </p:spPr>
        <p:txBody>
          <a:bodyPr>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MX" sz="2100" b="1" dirty="0" smtClean="0"/>
              <a:t>La organización</a:t>
            </a:r>
          </a:p>
          <a:p>
            <a:r>
              <a:rPr lang="es-MX" sz="2100" b="1" dirty="0" smtClean="0"/>
              <a:t> en el equipo</a:t>
            </a:r>
            <a:endParaRPr lang="es-MX" sz="2100" b="1" dirty="0"/>
          </a:p>
        </p:txBody>
      </p:sp>
      <p:grpSp>
        <p:nvGrpSpPr>
          <p:cNvPr id="4" name="3 Grupo"/>
          <p:cNvGrpSpPr/>
          <p:nvPr/>
        </p:nvGrpSpPr>
        <p:grpSpPr>
          <a:xfrm>
            <a:off x="178953" y="6208402"/>
            <a:ext cx="8820472" cy="748990"/>
            <a:chOff x="178953" y="6021288"/>
            <a:chExt cx="8820472" cy="748990"/>
          </a:xfrm>
        </p:grpSpPr>
        <p:sp>
          <p:nvSpPr>
            <p:cNvPr id="5" name="4 Rectángulo"/>
            <p:cNvSpPr/>
            <p:nvPr/>
          </p:nvSpPr>
          <p:spPr>
            <a:xfrm>
              <a:off x="178953" y="6021288"/>
              <a:ext cx="8820472" cy="748990"/>
            </a:xfrm>
            <a:prstGeom prst="rect">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Imagen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16935" y="6109010"/>
              <a:ext cx="1493837" cy="571500"/>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7" descr="Hoja membretada 2014"/>
            <p:cNvPicPr>
              <a:picLocks noChangeAspect="1" noChangeArrowheads="1"/>
            </p:cNvPicPr>
            <p:nvPr/>
          </p:nvPicPr>
          <p:blipFill>
            <a:blip r:embed="rId3">
              <a:extLst>
                <a:ext uri="{28A0092B-C50C-407E-A947-70E740481C1C}">
                  <a14:useLocalDpi xmlns:a14="http://schemas.microsoft.com/office/drawing/2010/main" val="0"/>
                </a:ext>
              </a:extLst>
            </a:blip>
            <a:srcRect l="76968" t="6964" r="8195" b="85220"/>
            <a:stretch>
              <a:fillRect/>
            </a:stretch>
          </p:blipFill>
          <p:spPr bwMode="auto">
            <a:xfrm>
              <a:off x="4514979" y="6118535"/>
              <a:ext cx="806450" cy="552450"/>
            </a:xfrm>
            <a:prstGeom prst="rect">
              <a:avLst/>
            </a:prstGeom>
            <a:noFill/>
            <a:extLst>
              <a:ext uri="{909E8E84-426E-40DD-AFC4-6F175D3DCCD1}">
                <a14:hiddenFill xmlns:a14="http://schemas.microsoft.com/office/drawing/2010/main">
                  <a:solidFill>
                    <a:srgbClr val="FFFFFF"/>
                  </a:solidFill>
                </a14:hiddenFill>
              </a:ext>
            </a:extLst>
          </p:spPr>
        </p:pic>
        <p:pic>
          <p:nvPicPr>
            <p:cNvPr id="8" name="0 Imagen"/>
            <p:cNvPicPr>
              <a:picLocks noChangeAspect="1" noChangeArrowheads="1"/>
            </p:cNvPicPr>
            <p:nvPr/>
          </p:nvPicPr>
          <p:blipFill rotWithShape="1">
            <a:blip r:embed="rId4">
              <a:extLst>
                <a:ext uri="{28A0092B-C50C-407E-A947-70E740481C1C}">
                  <a14:useLocalDpi xmlns:a14="http://schemas.microsoft.com/office/drawing/2010/main" val="0"/>
                </a:ext>
              </a:extLst>
            </a:blip>
            <a:srcRect r="8257"/>
            <a:stretch/>
          </p:blipFill>
          <p:spPr bwMode="auto">
            <a:xfrm>
              <a:off x="455187" y="6132823"/>
              <a:ext cx="2012780" cy="523875"/>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5" descr="Descripción: Fondo Proequidad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06277" y="6189973"/>
              <a:ext cx="1485900" cy="4095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Maru Nva\Documents\CIVICA\LOGOS, ICONOS Y VIÑETAS\ANCIFEM\logo ancifem.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63473" y="6169572"/>
              <a:ext cx="1656000" cy="45037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8118333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1 Título"/>
          <p:cNvSpPr txBox="1">
            <a:spLocks/>
          </p:cNvSpPr>
          <p:nvPr/>
        </p:nvSpPr>
        <p:spPr>
          <a:xfrm>
            <a:off x="4724524" y="-99392"/>
            <a:ext cx="7024744" cy="1143000"/>
          </a:xfrm>
          <a:prstGeom prst="rect">
            <a:avLst/>
          </a:prstGeom>
        </p:spPr>
        <p:txBody>
          <a:bodyPr>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MX" sz="2100" b="1" dirty="0" smtClean="0"/>
              <a:t>La organización</a:t>
            </a:r>
          </a:p>
          <a:p>
            <a:r>
              <a:rPr lang="es-MX" sz="2100" b="1" dirty="0" smtClean="0"/>
              <a:t> en el equipo</a:t>
            </a:r>
            <a:endParaRPr lang="es-MX" sz="2100" b="1" dirty="0"/>
          </a:p>
        </p:txBody>
      </p:sp>
      <p:grpSp>
        <p:nvGrpSpPr>
          <p:cNvPr id="4" name="3 Grupo"/>
          <p:cNvGrpSpPr/>
          <p:nvPr/>
        </p:nvGrpSpPr>
        <p:grpSpPr>
          <a:xfrm>
            <a:off x="178953" y="6208402"/>
            <a:ext cx="8820472" cy="748990"/>
            <a:chOff x="178953" y="6021288"/>
            <a:chExt cx="8820472" cy="748990"/>
          </a:xfrm>
        </p:grpSpPr>
        <p:sp>
          <p:nvSpPr>
            <p:cNvPr id="5" name="4 Rectángulo"/>
            <p:cNvSpPr/>
            <p:nvPr/>
          </p:nvSpPr>
          <p:spPr>
            <a:xfrm>
              <a:off x="178953" y="6021288"/>
              <a:ext cx="8820472" cy="748990"/>
            </a:xfrm>
            <a:prstGeom prst="rect">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Imagen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16935" y="6109010"/>
              <a:ext cx="1493837" cy="571500"/>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7" descr="Hoja membretada 2014"/>
            <p:cNvPicPr>
              <a:picLocks noChangeAspect="1" noChangeArrowheads="1"/>
            </p:cNvPicPr>
            <p:nvPr/>
          </p:nvPicPr>
          <p:blipFill>
            <a:blip r:embed="rId3">
              <a:extLst>
                <a:ext uri="{28A0092B-C50C-407E-A947-70E740481C1C}">
                  <a14:useLocalDpi xmlns:a14="http://schemas.microsoft.com/office/drawing/2010/main" val="0"/>
                </a:ext>
              </a:extLst>
            </a:blip>
            <a:srcRect l="76968" t="6964" r="8195" b="85220"/>
            <a:stretch>
              <a:fillRect/>
            </a:stretch>
          </p:blipFill>
          <p:spPr bwMode="auto">
            <a:xfrm>
              <a:off x="4514979" y="6118535"/>
              <a:ext cx="806450" cy="552450"/>
            </a:xfrm>
            <a:prstGeom prst="rect">
              <a:avLst/>
            </a:prstGeom>
            <a:noFill/>
            <a:extLst>
              <a:ext uri="{909E8E84-426E-40DD-AFC4-6F175D3DCCD1}">
                <a14:hiddenFill xmlns:a14="http://schemas.microsoft.com/office/drawing/2010/main">
                  <a:solidFill>
                    <a:srgbClr val="FFFFFF"/>
                  </a:solidFill>
                </a14:hiddenFill>
              </a:ext>
            </a:extLst>
          </p:spPr>
        </p:pic>
        <p:pic>
          <p:nvPicPr>
            <p:cNvPr id="8" name="0 Imagen"/>
            <p:cNvPicPr>
              <a:picLocks noChangeAspect="1" noChangeArrowheads="1"/>
            </p:cNvPicPr>
            <p:nvPr/>
          </p:nvPicPr>
          <p:blipFill rotWithShape="1">
            <a:blip r:embed="rId4">
              <a:extLst>
                <a:ext uri="{28A0092B-C50C-407E-A947-70E740481C1C}">
                  <a14:useLocalDpi xmlns:a14="http://schemas.microsoft.com/office/drawing/2010/main" val="0"/>
                </a:ext>
              </a:extLst>
            </a:blip>
            <a:srcRect r="8257"/>
            <a:stretch/>
          </p:blipFill>
          <p:spPr bwMode="auto">
            <a:xfrm>
              <a:off x="455187" y="6132823"/>
              <a:ext cx="2012780" cy="523875"/>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5" descr="Descripción: Fondo Proequidad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06277" y="6189973"/>
              <a:ext cx="1485900" cy="4095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Maru Nva\Documents\CIVICA\LOGOS, ICONOS Y VIÑETAS\ANCIFEM\logo ancifem.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63473" y="6169572"/>
              <a:ext cx="1656000" cy="450377"/>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11" name="10 Diagrama"/>
          <p:cNvGraphicFramePr/>
          <p:nvPr>
            <p:extLst>
              <p:ext uri="{D42A27DB-BD31-4B8C-83A1-F6EECF244321}">
                <p14:modId xmlns:p14="http://schemas.microsoft.com/office/powerpoint/2010/main" val="2468858244"/>
              </p:ext>
            </p:extLst>
          </p:nvPr>
        </p:nvGraphicFramePr>
        <p:xfrm>
          <a:off x="611560" y="1108968"/>
          <a:ext cx="8008608" cy="476830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28293708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15 Triángulo isósceles"/>
          <p:cNvSpPr/>
          <p:nvPr/>
        </p:nvSpPr>
        <p:spPr>
          <a:xfrm>
            <a:off x="1835696" y="2725470"/>
            <a:ext cx="5328592" cy="2808312"/>
          </a:xfrm>
          <a:prstGeom prst="triangle">
            <a:avLst>
              <a:gd name="adj" fmla="val 50249"/>
            </a:avLst>
          </a:prstGeom>
          <a:ln w="76200"/>
        </p:spPr>
        <p:style>
          <a:lnRef idx="2">
            <a:schemeClr val="accent1"/>
          </a:lnRef>
          <a:fillRef idx="1">
            <a:schemeClr val="lt1"/>
          </a:fillRef>
          <a:effectRef idx="0">
            <a:schemeClr val="accent1"/>
          </a:effectRef>
          <a:fontRef idx="minor">
            <a:schemeClr val="dk1"/>
          </a:fontRef>
        </p:style>
        <p:txBody>
          <a:bodyPr rtlCol="0" anchor="ctr"/>
          <a:lstStyle/>
          <a:p>
            <a:pPr algn="ctr"/>
            <a:r>
              <a:rPr lang="es-MX" sz="2800" dirty="0" smtClean="0"/>
              <a:t>Espíritu de equipo</a:t>
            </a:r>
            <a:endParaRPr lang="es-MX" sz="2800" dirty="0"/>
          </a:p>
        </p:txBody>
      </p:sp>
      <p:sp>
        <p:nvSpPr>
          <p:cNvPr id="12" name="11 Título"/>
          <p:cNvSpPr txBox="1">
            <a:spLocks/>
          </p:cNvSpPr>
          <p:nvPr/>
        </p:nvSpPr>
        <p:spPr>
          <a:xfrm>
            <a:off x="4724524" y="53752"/>
            <a:ext cx="7024744" cy="1143000"/>
          </a:xfrm>
          <a:prstGeom prst="rect">
            <a:avLst/>
          </a:prstGeom>
        </p:spPr>
        <p:txBody>
          <a:bodyPr>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MX" sz="2100" b="1" dirty="0" smtClean="0"/>
              <a:t>La persona en el equipo</a:t>
            </a:r>
            <a:endParaRPr lang="es-MX" sz="2100" b="1" dirty="0"/>
          </a:p>
        </p:txBody>
      </p:sp>
      <p:sp>
        <p:nvSpPr>
          <p:cNvPr id="13" name="12 Rectángulo redondeado"/>
          <p:cNvSpPr/>
          <p:nvPr/>
        </p:nvSpPr>
        <p:spPr>
          <a:xfrm>
            <a:off x="2771800" y="2365430"/>
            <a:ext cx="3528392" cy="1152128"/>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s-MX" sz="2400" dirty="0" smtClean="0"/>
              <a:t>Conjunto de personas</a:t>
            </a:r>
            <a:endParaRPr lang="es-MX" sz="2400" dirty="0"/>
          </a:p>
        </p:txBody>
      </p:sp>
      <p:sp>
        <p:nvSpPr>
          <p:cNvPr id="14" name="13 Rectángulo"/>
          <p:cNvSpPr/>
          <p:nvPr/>
        </p:nvSpPr>
        <p:spPr>
          <a:xfrm>
            <a:off x="660500" y="728700"/>
            <a:ext cx="2088232" cy="936104"/>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s-MX" sz="2400" dirty="0" smtClean="0"/>
              <a:t>Origen</a:t>
            </a:r>
            <a:endParaRPr lang="es-MX" sz="2400" dirty="0"/>
          </a:p>
        </p:txBody>
      </p:sp>
      <p:sp>
        <p:nvSpPr>
          <p:cNvPr id="15" name="14 CuadroTexto"/>
          <p:cNvSpPr txBox="1"/>
          <p:nvPr/>
        </p:nvSpPr>
        <p:spPr>
          <a:xfrm>
            <a:off x="3053177" y="827420"/>
            <a:ext cx="4536504" cy="738664"/>
          </a:xfrm>
          <a:prstGeom prst="rect">
            <a:avLst/>
          </a:prstGeom>
          <a:noFill/>
        </p:spPr>
        <p:txBody>
          <a:bodyPr wrap="square" rtlCol="0">
            <a:spAutoFit/>
          </a:bodyPr>
          <a:lstStyle/>
          <a:p>
            <a:r>
              <a:rPr lang="es-MX" sz="2100" dirty="0" smtClean="0"/>
              <a:t>Necesidad de complementariedad</a:t>
            </a:r>
            <a:endParaRPr lang="es-MX" sz="2100" dirty="0"/>
          </a:p>
        </p:txBody>
      </p:sp>
      <p:sp>
        <p:nvSpPr>
          <p:cNvPr id="17" name="16 CuadroTexto"/>
          <p:cNvSpPr txBox="1"/>
          <p:nvPr/>
        </p:nvSpPr>
        <p:spPr>
          <a:xfrm>
            <a:off x="2771800" y="6397878"/>
            <a:ext cx="3528392" cy="415498"/>
          </a:xfrm>
          <a:prstGeom prst="rect">
            <a:avLst/>
          </a:prstGeom>
          <a:noFill/>
        </p:spPr>
        <p:txBody>
          <a:bodyPr wrap="square" rtlCol="0">
            <a:spAutoFit/>
          </a:bodyPr>
          <a:lstStyle/>
          <a:p>
            <a:r>
              <a:rPr lang="es-MX" sz="2100" b="1" dirty="0" smtClean="0"/>
              <a:t>Cohesión y cooperación </a:t>
            </a:r>
            <a:endParaRPr lang="es-MX" sz="2100" b="1" dirty="0"/>
          </a:p>
        </p:txBody>
      </p:sp>
      <p:sp>
        <p:nvSpPr>
          <p:cNvPr id="18" name="17 Flecha arriba"/>
          <p:cNvSpPr/>
          <p:nvPr/>
        </p:nvSpPr>
        <p:spPr>
          <a:xfrm>
            <a:off x="4283968" y="5317758"/>
            <a:ext cx="504056" cy="86409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8 Rectángulo redondeado"/>
          <p:cNvSpPr/>
          <p:nvPr/>
        </p:nvSpPr>
        <p:spPr>
          <a:xfrm>
            <a:off x="71500" y="5101734"/>
            <a:ext cx="3528392" cy="1152128"/>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s-MX" sz="2400" dirty="0" smtClean="0"/>
              <a:t>Organización</a:t>
            </a:r>
            <a:endParaRPr lang="es-MX" sz="2400" dirty="0"/>
          </a:p>
        </p:txBody>
      </p:sp>
    </p:spTree>
    <p:extLst>
      <p:ext uri="{BB962C8B-B14F-4D97-AF65-F5344CB8AC3E}">
        <p14:creationId xmlns:p14="http://schemas.microsoft.com/office/powerpoint/2010/main" val="402279537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11560" y="1772816"/>
            <a:ext cx="7776864" cy="3539430"/>
          </a:xfrm>
          <a:prstGeom prst="rect">
            <a:avLst/>
          </a:prstGeom>
        </p:spPr>
        <p:txBody>
          <a:bodyPr wrap="square">
            <a:spAutoFit/>
          </a:bodyPr>
          <a:lstStyle/>
          <a:p>
            <a:pPr algn="ctr"/>
            <a:r>
              <a:rPr lang="es-MX" sz="3200" dirty="0" smtClean="0"/>
              <a:t>Organizarse en equipo </a:t>
            </a:r>
          </a:p>
          <a:p>
            <a:pPr algn="ctr"/>
            <a:r>
              <a:rPr lang="es-MX" sz="3200" dirty="0" smtClean="0"/>
              <a:t>depende más de la voluntad </a:t>
            </a:r>
          </a:p>
          <a:p>
            <a:pPr algn="ctr"/>
            <a:r>
              <a:rPr lang="es-MX" sz="3200" dirty="0" smtClean="0"/>
              <a:t>de sus integrantes </a:t>
            </a:r>
          </a:p>
          <a:p>
            <a:pPr algn="ctr"/>
            <a:r>
              <a:rPr lang="es-MX" sz="3200" dirty="0" smtClean="0"/>
              <a:t>que de una técnica. </a:t>
            </a:r>
          </a:p>
          <a:p>
            <a:pPr algn="ctr"/>
            <a:endParaRPr lang="es-MX" sz="3200" b="1" dirty="0">
              <a:solidFill>
                <a:schemeClr val="accent5"/>
              </a:solidFill>
            </a:endParaRPr>
          </a:p>
          <a:p>
            <a:pPr algn="ctr"/>
            <a:r>
              <a:rPr lang="es-MX" sz="3200" b="1" dirty="0" smtClean="0">
                <a:solidFill>
                  <a:schemeClr val="accent5"/>
                </a:solidFill>
              </a:rPr>
              <a:t>Ciertos valores-actitudes contribuyen a ello:</a:t>
            </a:r>
            <a:endParaRPr lang="es-MX" sz="3200" b="1" dirty="0">
              <a:solidFill>
                <a:schemeClr val="accent5"/>
              </a:solidFill>
            </a:endParaRPr>
          </a:p>
        </p:txBody>
      </p:sp>
      <p:sp>
        <p:nvSpPr>
          <p:cNvPr id="3" name="11 Título"/>
          <p:cNvSpPr txBox="1">
            <a:spLocks/>
          </p:cNvSpPr>
          <p:nvPr/>
        </p:nvSpPr>
        <p:spPr>
          <a:xfrm>
            <a:off x="4724524" y="-99392"/>
            <a:ext cx="7024744" cy="1143000"/>
          </a:xfrm>
          <a:prstGeom prst="rect">
            <a:avLst/>
          </a:prstGeom>
        </p:spPr>
        <p:txBody>
          <a:bodyPr>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MX" sz="2100" b="1" dirty="0" smtClean="0"/>
              <a:t>La organización</a:t>
            </a:r>
          </a:p>
          <a:p>
            <a:r>
              <a:rPr lang="es-MX" sz="2100" b="1" dirty="0" smtClean="0"/>
              <a:t> en el equipo</a:t>
            </a:r>
            <a:endParaRPr lang="es-MX" sz="2100" b="1" dirty="0"/>
          </a:p>
        </p:txBody>
      </p:sp>
      <p:grpSp>
        <p:nvGrpSpPr>
          <p:cNvPr id="4" name="3 Grupo"/>
          <p:cNvGrpSpPr/>
          <p:nvPr/>
        </p:nvGrpSpPr>
        <p:grpSpPr>
          <a:xfrm>
            <a:off x="178953" y="6208402"/>
            <a:ext cx="8820472" cy="748990"/>
            <a:chOff x="178953" y="6021288"/>
            <a:chExt cx="8820472" cy="748990"/>
          </a:xfrm>
        </p:grpSpPr>
        <p:sp>
          <p:nvSpPr>
            <p:cNvPr id="5" name="4 Rectángulo"/>
            <p:cNvSpPr/>
            <p:nvPr/>
          </p:nvSpPr>
          <p:spPr>
            <a:xfrm>
              <a:off x="178953" y="6021288"/>
              <a:ext cx="8820472" cy="748990"/>
            </a:xfrm>
            <a:prstGeom prst="rect">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Imagen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16935" y="6109010"/>
              <a:ext cx="1493837" cy="571500"/>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7" descr="Hoja membretada 2014"/>
            <p:cNvPicPr>
              <a:picLocks noChangeAspect="1" noChangeArrowheads="1"/>
            </p:cNvPicPr>
            <p:nvPr/>
          </p:nvPicPr>
          <p:blipFill>
            <a:blip r:embed="rId3">
              <a:extLst>
                <a:ext uri="{28A0092B-C50C-407E-A947-70E740481C1C}">
                  <a14:useLocalDpi xmlns:a14="http://schemas.microsoft.com/office/drawing/2010/main" val="0"/>
                </a:ext>
              </a:extLst>
            </a:blip>
            <a:srcRect l="76968" t="6964" r="8195" b="85220"/>
            <a:stretch>
              <a:fillRect/>
            </a:stretch>
          </p:blipFill>
          <p:spPr bwMode="auto">
            <a:xfrm>
              <a:off x="4514979" y="6118535"/>
              <a:ext cx="806450" cy="552450"/>
            </a:xfrm>
            <a:prstGeom prst="rect">
              <a:avLst/>
            </a:prstGeom>
            <a:noFill/>
            <a:extLst>
              <a:ext uri="{909E8E84-426E-40DD-AFC4-6F175D3DCCD1}">
                <a14:hiddenFill xmlns:a14="http://schemas.microsoft.com/office/drawing/2010/main">
                  <a:solidFill>
                    <a:srgbClr val="FFFFFF"/>
                  </a:solidFill>
                </a14:hiddenFill>
              </a:ext>
            </a:extLst>
          </p:spPr>
        </p:pic>
        <p:pic>
          <p:nvPicPr>
            <p:cNvPr id="8" name="0 Imagen"/>
            <p:cNvPicPr>
              <a:picLocks noChangeAspect="1" noChangeArrowheads="1"/>
            </p:cNvPicPr>
            <p:nvPr/>
          </p:nvPicPr>
          <p:blipFill rotWithShape="1">
            <a:blip r:embed="rId4">
              <a:extLst>
                <a:ext uri="{28A0092B-C50C-407E-A947-70E740481C1C}">
                  <a14:useLocalDpi xmlns:a14="http://schemas.microsoft.com/office/drawing/2010/main" val="0"/>
                </a:ext>
              </a:extLst>
            </a:blip>
            <a:srcRect r="8257"/>
            <a:stretch/>
          </p:blipFill>
          <p:spPr bwMode="auto">
            <a:xfrm>
              <a:off x="455187" y="6132823"/>
              <a:ext cx="2012780" cy="523875"/>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5" descr="Descripción: Fondo Proequidad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06277" y="6189973"/>
              <a:ext cx="1485900" cy="4095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Maru Nva\Documents\CIVICA\LOGOS, ICONOS Y VIÑETAS\ANCIFEM\logo ancifem.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63473" y="6169572"/>
              <a:ext cx="1656000" cy="45037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6889430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1 Título"/>
          <p:cNvSpPr txBox="1">
            <a:spLocks/>
          </p:cNvSpPr>
          <p:nvPr/>
        </p:nvSpPr>
        <p:spPr>
          <a:xfrm>
            <a:off x="4724524" y="-99392"/>
            <a:ext cx="7024744" cy="1143000"/>
          </a:xfrm>
          <a:prstGeom prst="rect">
            <a:avLst/>
          </a:prstGeom>
        </p:spPr>
        <p:txBody>
          <a:bodyPr>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MX" sz="2100" b="1" dirty="0" smtClean="0"/>
              <a:t>La organización</a:t>
            </a:r>
          </a:p>
          <a:p>
            <a:r>
              <a:rPr lang="es-MX" sz="2100" b="1" dirty="0" smtClean="0"/>
              <a:t> en el equipo</a:t>
            </a:r>
            <a:endParaRPr lang="es-MX" sz="2100" b="1" dirty="0"/>
          </a:p>
        </p:txBody>
      </p:sp>
      <p:graphicFrame>
        <p:nvGraphicFramePr>
          <p:cNvPr id="11" name="10 Diagrama"/>
          <p:cNvGraphicFramePr/>
          <p:nvPr>
            <p:extLst>
              <p:ext uri="{D42A27DB-BD31-4B8C-83A1-F6EECF244321}">
                <p14:modId xmlns:p14="http://schemas.microsoft.com/office/powerpoint/2010/main" val="625851662"/>
              </p:ext>
            </p:extLst>
          </p:nvPr>
        </p:nvGraphicFramePr>
        <p:xfrm>
          <a:off x="255712" y="692696"/>
          <a:ext cx="8640960" cy="57606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9701515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1 Título"/>
          <p:cNvSpPr txBox="1">
            <a:spLocks/>
          </p:cNvSpPr>
          <p:nvPr/>
        </p:nvSpPr>
        <p:spPr>
          <a:xfrm>
            <a:off x="4724524" y="-99392"/>
            <a:ext cx="7024744" cy="1143000"/>
          </a:xfrm>
          <a:prstGeom prst="rect">
            <a:avLst/>
          </a:prstGeom>
        </p:spPr>
        <p:txBody>
          <a:bodyPr>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MX" sz="2100" b="1" dirty="0" smtClean="0"/>
              <a:t>La organización</a:t>
            </a:r>
          </a:p>
          <a:p>
            <a:r>
              <a:rPr lang="es-MX" sz="2100" b="1" dirty="0" smtClean="0"/>
              <a:t> en el equipo</a:t>
            </a:r>
            <a:endParaRPr lang="es-MX" sz="2100" b="1" dirty="0"/>
          </a:p>
        </p:txBody>
      </p:sp>
      <p:sp>
        <p:nvSpPr>
          <p:cNvPr id="4" name="3 Rectángulo"/>
          <p:cNvSpPr/>
          <p:nvPr/>
        </p:nvSpPr>
        <p:spPr>
          <a:xfrm>
            <a:off x="611560" y="1124744"/>
            <a:ext cx="7776864" cy="4401205"/>
          </a:xfrm>
          <a:prstGeom prst="rect">
            <a:avLst/>
          </a:prstGeom>
        </p:spPr>
        <p:txBody>
          <a:bodyPr wrap="square">
            <a:spAutoFit/>
          </a:bodyPr>
          <a:lstStyle/>
          <a:p>
            <a:pPr algn="ctr"/>
            <a:r>
              <a:rPr lang="es-MX" sz="2800" dirty="0" smtClean="0"/>
              <a:t>En la Escuela de incidencia para Mujeres Líderes </a:t>
            </a:r>
          </a:p>
          <a:p>
            <a:pPr algn="ctr"/>
            <a:endParaRPr lang="es-MX" sz="2800" b="1" dirty="0" smtClean="0">
              <a:solidFill>
                <a:schemeClr val="accent5"/>
              </a:solidFill>
            </a:endParaRPr>
          </a:p>
          <a:p>
            <a:pPr algn="ctr"/>
            <a:r>
              <a:rPr lang="es-MX" sz="2800" b="1" dirty="0" smtClean="0">
                <a:solidFill>
                  <a:schemeClr val="accent5"/>
                </a:solidFill>
              </a:rPr>
              <a:t>buscamos formar </a:t>
            </a:r>
            <a:r>
              <a:rPr lang="es-MX" sz="2800" b="1" dirty="0" smtClean="0">
                <a:solidFill>
                  <a:schemeClr val="accent1"/>
                </a:solidFill>
              </a:rPr>
              <a:t>equipos trascendentes,</a:t>
            </a:r>
          </a:p>
          <a:p>
            <a:pPr algn="ctr"/>
            <a:r>
              <a:rPr lang="es-MX" sz="2800" b="1" dirty="0">
                <a:solidFill>
                  <a:schemeClr val="accent6"/>
                </a:solidFill>
              </a:rPr>
              <a:t>e</a:t>
            </a:r>
            <a:r>
              <a:rPr lang="es-MX" sz="2800" b="1" dirty="0" smtClean="0">
                <a:solidFill>
                  <a:schemeClr val="accent6"/>
                </a:solidFill>
              </a:rPr>
              <a:t>quipos consolidados</a:t>
            </a:r>
            <a:r>
              <a:rPr lang="es-MX" sz="2800" b="1" dirty="0" smtClean="0">
                <a:solidFill>
                  <a:schemeClr val="accent5"/>
                </a:solidFill>
              </a:rPr>
              <a:t>, pero sobre todo</a:t>
            </a:r>
          </a:p>
          <a:p>
            <a:pPr algn="ctr"/>
            <a:endParaRPr lang="es-MX" sz="2800" b="1" dirty="0" smtClean="0">
              <a:solidFill>
                <a:schemeClr val="accent5"/>
              </a:solidFill>
            </a:endParaRPr>
          </a:p>
          <a:p>
            <a:pPr algn="ctr"/>
            <a:r>
              <a:rPr lang="es-MX" sz="2800" b="1" dirty="0" smtClean="0">
                <a:solidFill>
                  <a:schemeClr val="accent3"/>
                </a:solidFill>
              </a:rPr>
              <a:t>EQUIPOS DE ALTO RENDIMIENTO</a:t>
            </a:r>
          </a:p>
          <a:p>
            <a:pPr algn="ctr"/>
            <a:endParaRPr lang="es-MX" sz="2800" b="1" dirty="0">
              <a:solidFill>
                <a:schemeClr val="accent5"/>
              </a:solidFill>
            </a:endParaRPr>
          </a:p>
          <a:p>
            <a:pPr algn="ctr"/>
            <a:r>
              <a:rPr lang="es-MX" sz="2800" b="1" dirty="0" smtClean="0">
                <a:solidFill>
                  <a:schemeClr val="accent5"/>
                </a:solidFill>
              </a:rPr>
              <a:t>Y para lograrlo necesitamos una organización específica:</a:t>
            </a:r>
            <a:endParaRPr lang="es-MX" sz="2800" b="1" dirty="0">
              <a:solidFill>
                <a:schemeClr val="accent5"/>
              </a:solidFill>
            </a:endParaRPr>
          </a:p>
        </p:txBody>
      </p:sp>
      <p:grpSp>
        <p:nvGrpSpPr>
          <p:cNvPr id="5" name="4 Grupo"/>
          <p:cNvGrpSpPr/>
          <p:nvPr/>
        </p:nvGrpSpPr>
        <p:grpSpPr>
          <a:xfrm>
            <a:off x="178953" y="6208402"/>
            <a:ext cx="8820472" cy="748990"/>
            <a:chOff x="178953" y="6021288"/>
            <a:chExt cx="8820472" cy="748990"/>
          </a:xfrm>
        </p:grpSpPr>
        <p:sp>
          <p:nvSpPr>
            <p:cNvPr id="6" name="5 Rectángulo"/>
            <p:cNvSpPr/>
            <p:nvPr/>
          </p:nvSpPr>
          <p:spPr>
            <a:xfrm>
              <a:off x="178953" y="6021288"/>
              <a:ext cx="8820472" cy="748990"/>
            </a:xfrm>
            <a:prstGeom prst="rect">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7" name="Imagen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16935" y="6109010"/>
              <a:ext cx="1493837" cy="57150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descr="Hoja membretada 2014"/>
            <p:cNvPicPr>
              <a:picLocks noChangeAspect="1" noChangeArrowheads="1"/>
            </p:cNvPicPr>
            <p:nvPr/>
          </p:nvPicPr>
          <p:blipFill>
            <a:blip r:embed="rId3">
              <a:extLst>
                <a:ext uri="{28A0092B-C50C-407E-A947-70E740481C1C}">
                  <a14:useLocalDpi xmlns:a14="http://schemas.microsoft.com/office/drawing/2010/main" val="0"/>
                </a:ext>
              </a:extLst>
            </a:blip>
            <a:srcRect l="76968" t="6964" r="8195" b="85220"/>
            <a:stretch>
              <a:fillRect/>
            </a:stretch>
          </p:blipFill>
          <p:spPr bwMode="auto">
            <a:xfrm>
              <a:off x="4514979" y="6118535"/>
              <a:ext cx="806450" cy="552450"/>
            </a:xfrm>
            <a:prstGeom prst="rect">
              <a:avLst/>
            </a:prstGeom>
            <a:noFill/>
            <a:extLst>
              <a:ext uri="{909E8E84-426E-40DD-AFC4-6F175D3DCCD1}">
                <a14:hiddenFill xmlns:a14="http://schemas.microsoft.com/office/drawing/2010/main">
                  <a:solidFill>
                    <a:srgbClr val="FFFFFF"/>
                  </a:solidFill>
                </a14:hiddenFill>
              </a:ext>
            </a:extLst>
          </p:spPr>
        </p:pic>
        <p:pic>
          <p:nvPicPr>
            <p:cNvPr id="9" name="0 Imagen"/>
            <p:cNvPicPr>
              <a:picLocks noChangeAspect="1" noChangeArrowheads="1"/>
            </p:cNvPicPr>
            <p:nvPr/>
          </p:nvPicPr>
          <p:blipFill rotWithShape="1">
            <a:blip r:embed="rId4">
              <a:extLst>
                <a:ext uri="{28A0092B-C50C-407E-A947-70E740481C1C}">
                  <a14:useLocalDpi xmlns:a14="http://schemas.microsoft.com/office/drawing/2010/main" val="0"/>
                </a:ext>
              </a:extLst>
            </a:blip>
            <a:srcRect r="8257"/>
            <a:stretch/>
          </p:blipFill>
          <p:spPr bwMode="auto">
            <a:xfrm>
              <a:off x="455187" y="6132823"/>
              <a:ext cx="2012780" cy="523875"/>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5" descr="Descripción: Fondo Proequidad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06277" y="6189973"/>
              <a:ext cx="1485900" cy="40957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Maru Nva\Documents\CIVICA\LOGOS, ICONOS Y VIÑETAS\ANCIFEM\logo ancifem.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63473" y="6169572"/>
              <a:ext cx="1656000" cy="45037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0151132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1 Título"/>
          <p:cNvSpPr txBox="1">
            <a:spLocks/>
          </p:cNvSpPr>
          <p:nvPr/>
        </p:nvSpPr>
        <p:spPr>
          <a:xfrm>
            <a:off x="4724524" y="-99392"/>
            <a:ext cx="7024744" cy="1143000"/>
          </a:xfrm>
          <a:prstGeom prst="rect">
            <a:avLst/>
          </a:prstGeom>
        </p:spPr>
        <p:txBody>
          <a:bodyPr>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MX" sz="2100" b="1" dirty="0" smtClean="0"/>
              <a:t>La organización</a:t>
            </a:r>
          </a:p>
          <a:p>
            <a:r>
              <a:rPr lang="es-MX" sz="2100" b="1" dirty="0" smtClean="0"/>
              <a:t> en el equipo</a:t>
            </a:r>
            <a:endParaRPr lang="es-MX" sz="2100" b="1" dirty="0"/>
          </a:p>
        </p:txBody>
      </p:sp>
      <p:sp>
        <p:nvSpPr>
          <p:cNvPr id="2" name="AutoShape 2" descr="data:image/jpeg;base64,/9j/4AAQSkZJRgABAQAAAQABAAD/2wCEAAkGBxQQEBQUEBAUFBUVGBcVFxYWFRQUFBQVFRQWFxUXFRQcHCggGB0lHRQUITEiJSkrLi4uGB8zODMsNygtLisBCgoKDg0OGxAQGy0kICYsLCwsLC8sLCwsLSwsLCwsLCw0LCwsLCwsLCwsLCwsLCwsLCwsLCwsLCwsLCwsLCwsLP/AABEIALcBEwMBEQACEQEDEQH/xAAcAAABBQEBAQAAAAAAAAAAAAAAAQIEBQYDBwj/xABIEAABAwIDBQUEBwUFBgcAAAABAAIDBBESITEFBkFRcRMiYYGRMkKhsQcUM1JygsEjYpLR4RVDRKLwFjRTstLxJFSDk6PCw//EABoBAQADAQEBAAAAAAAAAAAAAAABAwQCBQb/xAAyEQACAgEBBAkEAQUBAQAAAAAAAQIDEQQSITFBExQiMlFxgaHRYZGx8FIFFULB4fEj/9oADAMBAAIRAxEAPwD3FACAEAIAQAgBACAEAIAQAgBACAa6QDU2QCgoBUAIAQAgAlAV0+0sLrYbDgT71tbFAT2OuARxF/VAOQAgBAMkkDdTZAKx4OhugHIAQAgBACAEAIAQAgBAI42CApBtMu95ATtnV4kJadRn1CAnIAQAgBACAEAIAQGW2ptHBUPa7LS3QgWt8UBabv1XateeANh6Z/ogLVAc5Jg3UoBWSB2hQD0BR7x7Q7Isb96562QEOCZtQRG4kAm5tqLZ5Hx080Bp2iwsOCAVACAEBnq3tXzHINY02BcdfwjigLHZbCC67gdLWv43QFggBACAEAIAQAgOFPVNfkNeSA7oAQAgMnt7YsjMUkBaW6lriG4eeEnK3WyAfubE5xdI9zb2whgOYzzLvTggNSgEJsgOP1pqA6RyB2hQD0AIAQAgM9vTSMnwsLW4xnjzxNF9AQRr4oCy2MWiMMa1rcOVm5DqgJ6AylVtL9tIDwNvRAStn115WAHXI/FAaAlAZrehgqGmJ0TgW2LJMWHvEZluRuLa3yv6jrCSzk5y28YKunayjYDJIGl3vOd7ThbIeVz5JGEpcERKcY8Xg1Ox9rtqmFzWPaAS3vAWNuLSCQQVM4ODwxCamsosLrg7FQHOeTC1zjwBKAyM21cUhQFnsqqxyNA8SelkBfoAQAgBACAEAIDE/wBpFrgQcwboDaMdcA80A5ACArNuS2a0cCT8P+6ArI5cObciOSAuKfacZDcUjGuN+6XAEkWvYE56j1UqLfBEOSXFjdsz4Y783AHpn/JQSVbavxQCt2hgfcG9jY24hAaNACAQlAVu3dqGmhdIIzIRYWF7Z8XEAkDxsu64KcsN4K7JuEcpZMkN5YpHFz5og4htwHgtBsLgXsbX5gLt0TzuizhaivG+Sz5jzvOyO5p5Y3vsAGnE8E5YhZl3c7ZKY6eee0v9fkh6iGOy039/wXtLvDI5gL6CqBIzsxhHldwd6gKJVRT3SXv8Extk1vg/b5M5vTKwkzATU7jq2VgAkPNtnXB55WXUNPKbxFpkT1EYLMk0Qdg71RwOxSRvedMQIGEcbN4nzWn+3yx3jL/co57ppqnfqANBja95NgAQI23PAyOs0HwvdUPSTT7Xz7F61kGuz8e5wqNpCSUuB5C19Ms8+OazNYNSeTv/AGs2n75a6QWF2swlwuRcgEi9s/FTCO08ETlsrJNi3ljeLxwVLwdC2FxB6O0KsdLTw2vuVq5SWUn9jp/bjuFDVn8kbf8AmkCjol/Je/wHa/4v2+RjtsTn2dnVHm6mb/8Aqp6OH817/BHSz/g/uvkpTtCts4VNPL3rBoayN0bM/vMc48dXZLqcK33GvfJFc7P80/bBTSbMk+sWa5wB1NgQDyBuMvJZzQaLdGrIkkj7B9h/fFsjb2ywuDmgA3v7JKunWoxTzv8ADd/opha5Saxu8d6/JrA5Ulw5ACAEAIAQAgPOtg0rDNeo7UgHIYQGOtxd3iSPCwQHoLJA4XabhAOLkBzkcbG2vBAeaS7TqG1DmSl1RKTkyN7ZGtA4MY0DBrmTbhdbpUxlHaXZX1X7kwRulGWy+0/o/wBwXMMVcQQKMNxCx7SaMWzB93FyVGzVzl7GjbtfCP3f/oP3UqKi31mSBjQb2Yztnj8L3gBp8Q1dKyuG+Kbf1+EcuuyaxJpL6b/d/Bp27Lb2Ahu4tDQ0Em7stDfms8pOTyzRGKikkZHaME1MSHxuc3g9oJaev3ehUEjth08lTIDgIjBu55yBtwHM/JSQb1QSCASyASyA5PpmO9pjT1aCpyyMIVkTW+yAOgAUEiveBqQOuSA8Y3z2p29Y8hxLWnCBawGE2sPnfxXs6aOxWkeJqpbdjfoVDXLVkybJcbtyvM/YNcGdt+ydiYHgZ8WHUi1vC6o1Gy4bTWcbzRptpT2U8Z3HodHuRSMbZ0ZeeLi5zT5BpAaPABeVLU2SfE9aGmriuB3dufRkWMH/AMktx0OK4UdPZ4nT09b5HNu7kkItR1ssYGkcobPGPAXs4fxKemUu/FP2Zz0Dj3JNe69/kX+0K6H7akZO371PJZ1uZikt6AlNmqXBtef/AAbV0eKT8vh/I+De6mNxI58DhmWzxuiI8yLfFHp58Y7/ACJWph/lu8zptHabXMaY3AteLtI94HQ9FS1h4ZcmmsohU5y+PoLlQSaCgfijafL0KAkIBQgOc0wbrqgK+prvFAMhqDzQFhTVGLI6oCQgMyLIB8VUYzceY4FAO2tvVDTsBIc55FwxoN+WZ0sr6qJWcOBRbfGvjxK2Olq9oDFPJ9WgOkcRBkeP3n6D49ArHOurdBZfi/gqULLt83heC+TRbK2VDSswwRhg4nVzjzc45uPVZ5zlN5kzTCuMFiKwTlwdioBUBT7dkx/sg4gEd6xsTfQICs2ZRCmzi7vMDIHqOKA0lJUiRt+I1CA7XQBdAF0AhKAa5AYHeelmbV9tJBLPG2xiMZLhE4WzMQzJuL6EfprhKLr2U8Pn9fUx2RlGzbcdpcvp6HnG2XWme6zgHEuGJpac9QQdM1srlhJMxWRy20cRUaWKuUilxNX9HNA6orRLmWRXe5x4uIIaL8Tc38is2qtShs+Jq0lTdm14HsAXlnqjkAIBCEBmN593pJ5GywvYXtGHBKLsOuYNjhOZzseGi0VWxUXCS3fTiZ7apOSnF7148Chqn1bcpqKWwyvFhmaR4WdceYTo65d2f33EdLZHvQ+28WPbuHWKZpsRYwyg5i1vZTq78V9x1mPg/sxtLV1ElQx9M2pbo14ewtgLQdSHZXzOitUIQi1Nr04lTnKc04Jrz4HojXLEbh4KAz20a8tc/rbpbJSCqdXYnKATo6hAWey34pDhvYc9fBAWpkHMIDHipBHtBTggNoVbB3h3QRnfutB42Jytx81MYuW5ESko72yjkdHWvDI4BVFnh3I7kXJlNg0kNtl8bLQqpQWZPZ/P2M8rYTeIraft9zSbqbEkpMfaSNwutaNmJwba+Zc7U6Dy1K5vtjPGOR1p6pQznnyRo+0HNZzQVG0t6oKYgVHaRX0Lmd134XgkHyKvhp5TXZw/Uzz1MK+/lehwj35oXf4kebX/AMl09Jb4e6OVrKXz9mdJd8qNrC76y0houbB1/Sy56tb4HXWqscSDFtJs57Vl8Lw1wvkbFotcKqUdl4Loy2lklRnFcA52JHjYXsuTohz1sjGOMDmteR3S4XbiuLYhy4ea7jhPecyzjcP3e3mlkl7CriYyS12uYbsdx4+Fz5aBWzqjsdJDgUwtlt9HPjx3GqBWc0DkAIAsgEwoDG/ScaY0uGobikNzEB7bXfeB4Dnz8Vp00JOWVw5mXVTgo4fHkeL7Khb247dshivmGPa2S3UtI+XUL0HCeNx5isrzvyfQ27MVO2mZ9TaBFbK1730OO+ZdzuvKtU1J7fE9mpwcFscC1sqywVACAEAWQCWQBhQCYUAWQC2QGU3t2dILywtLhq4C5cDzAGoQGNpdpXOaA0mzKaWaxawgfecMI/r5IQUe0ZW9r2dYJ4LEhjRI5kZH3i5vtXNswdFvjW1HNTT8fEwTti5YuTXh4Gug2nAWjV2WrXNw9B4DTyWNwlnembVOLW5oyu7mw6iu776iaODQEOOOTxbfIDxst11tdbxGKyYKarLO1KTS8zUU+4lGzvPY+U85HudfqBYH0WZ6qx7s4NK0lSecZ8y1p42RtwRRtjYNGsAaOthxVDk5PLNEYqKwkdcSgka56A5Olt4jkcwgOrKaGUXMMZ53Y0/op2n4kbK8DF71bFdFUMmipBJELExxtGTm3zLAM9Qb2Oi2VWRlW4SeH4mO6uUbFZFZXgVp3ka1xL2StJ4FmnqRbpmo6pJ8GmT1uK4xa9CQzeYO+zinef3YifkU6q1xkl6jra5Rb9Do2CvqMoabsgffmOEj8trj+E9U2aId6WfIjb1E+7HH1YlHsHaFJL2zYoZ3WtfGSbcbNcW2OVtVY7qbI7LykVqi+uTksNlqN85of962dKzm5ocW/Ij/ADKvq9cu7P7lnWbI9+D9P3/ZOot/qOTWRzDyc2//AC3XMtHauG86jranx3F3S7Ygl+znjceQe2/8OqplVOPFMvjdXLuyRNuqyw51FS2NuJ7w1o4uIA9SpUW3hEOSSyzxLeba/wBcqXSWIGgBN8gTbprp4X1JXtVV7EVE8O6zpJORWtaFeZ2bX6M9q9nO6Bx7sguL8HtHDq2/oFi1teY7S5G/QWYk4Pn+T04FeUesLdAKgBACALoBLoAugC6A4T1IbkNfkgM1twGcYS49L5ICLsDZppXYmHI6tOYP8kBtGuuAeaA5VVIyVpbIxr2nVrgHA+RUptPKIcU1hlBJuJQuJP1e1+AkkA8gHWCuWptXMoekpf8AiaOKMNADQABkAMgAFQaDjtF9mef80BWNlQD+0QBmQSNBr5oCNLMgF2LPeUtvlY/zUkF9hUEiYEAuFALhQC2QBZAQq3Y8E32sEb/xMaT62XUZyjwZzKEZcVkoqzcGkf7LXxH9x7rfwuuPgr46q2PMzy0lUuRSbT3YmoonSU9fKGsGItNwSBwu0gfBXw1HSSUZRW8os0zqi5Qk9xmtoRyywOqqid7sJAjF754gC5xOg8BrZXKajb0cVhcymUG6ulm8vkZxjs1oTMzRNpJxHIxxaHBrg4td7LgDex8Cpe9YOVueRlOQXtaSWh5DcQ1AcQCR01SedltCvG0k+ZuNibdnoJhBVydpEdH5khp9lzdTbgW8OHj57rjfDaisSPS6SVE1GTzF+xs4t5qR3+Kj83Yfmsz09q/xZp6zV/JEqPbVO72aqE9JY/5rl02LjF/Y6V1b4SX3RJZVsd7MjD0c0/quXFrkdqSfM6g30XJ0BQDSUBmN5d7PqzxFDH2spF7Z2F9BYZuPhktNWn2o7cnhGW7UOMtiKyyLsLatdLLepbHFGAe6LFxdoAczhAzOt8rKLOiS7GTqvpm+3jBZ1dSASGm44k8Ss5oIUT7m6AnMaSCRoNfM2CAt6B94wgJN0AIDmHoBlRHjYRz+aAzplwmxFrcEAv1hAMdUICNLP4oCduwwvkc/3Wi3mf8ARQGmQAgBACAEAIBEA1xQGV3m3kpGxvjc/tC4FpbHY2vlm/2R638Frp01rakt3mZLtVVFOLefI86pK97YnN7J8sB17jiwc++BYX/1Y5rZdXCTT2sSMNNk4prZzH95lYIKdxvHJJF4Folb+UgggdbldLpV4P1x+Th9C+DcfTK9h7aaPjVtt4RSE+mS72rP4e6OMVfz9mTKJ9NC4PvJM5p7pIEbQeFm52P8XS+arnG6aw8RX3ZZXOiLysyf2Rp9k7Em2hMJaqMshAsGm7C4cGtGoHMnX5Z52wpjsVvf4mqFU7pbdq3eBpTuJRH+5I6SSj/7LOtVauZpelqfL8nN30fUh0Eo6SO/W66Wst8TnqVPgR5Po3pzpNO380Z+bF0tdavAregqfj++hyP0cNHsVco6tYfkAuuvT5pEf2+C4NjTuLO37PaLx+V36PCdcXOC/fQPRPlN/vqSqDdSpa79ttOXDyjLw4+bnED0K5lqYPhBEx0ti42P988lnFu/TskEpEj5B775HEnK2YFhp4KmV83HZ5eRfHTwUtvfnxyShQxcA5vDJ1/mqsl+Ctr9kvaLsOMamw7w/Lx8lAIdM6wQEgTkCwOR1zy81OCCj2rvFU0k7Htbip3BrMJN24syb8Wk3yIy53tZa6a65x2Xx8THdZZXLbXDwNFR770j7YpDG4j2Xtdl+YAj4riWktXBZO46yp8Xgs27wUpH+9Q/+4wfqq+gs/i/sWdYq/kvuVG4csj6NhkvbMMvqWA93+nhZdanHSPBGmz0SyaYKgvI1dQNlGeR4EfrzQGdrtmTx+ywyD93P4aoCnq6h8f2gLPxAj5oCDFXNkeBdxHEgX9L5ID0DY9TC1gZGCwDg62ZOpJ5oC0ugC6ALoAQAgI1dtCKBuKaRrB+8bX6DU+S7hCU3iKycTsjBZk8GP2t9IjG92mjLycg592tJ8GDvO+C2Q0L42PBhs164VrJVig2jtLOZxijPB/cbbwhGZ/MrOlop7iy/wB5/BX0Oov77wv3l8mh2TuJTw2MgMzxxf7I6M09brLZq7J/Q11aOuHLPmaVsAAsAAOVslmNRArN36aU3kp4nHmWNv62uu42TjwZxKuEuKRBk3Loz/hm+RcP1XfT2eJx1ev+KMLtLZ79lVTXxi7L3YTmCPeY487cfNejVNaitwlx/d55ltb01m3Dh+7j03Y20GVMTZIzkdRxaeLT4heZZW65bLPVqsjZHaiWACrLBUAqAEBFM99PZ58/6KSDlJMoJI5kQHSMoDu19kBRb1QiOJ1RGwktzka12G7eLxwuOPhcqyqG3LZzgqtnsR2sZMYN6Yne6/zc1w9MvmtXUp+K/fQy9eh4P99Ru0N4RPGYY4y4uIuT3nZEWwsbflzKtr0qg9qTKrNW7FswiX+725sckN6yG73G4zc1zG8BdpHVU36luXYe4uo0q2O2t7Jh+jyk4GYeAkOXqq+t2+JZ1OrwNZFEGgACwGQAyACzGo6hACAbNIGtLjwQGQ2hRmocXSZn4DwCASm2Q1vAICxbFZASaauLe6RfkCbZ8BfkVJBSs+kKAPLJYpY3NJa4EMdhI1BAdf4LV1OTWYtMx9diniUWjQ7M2zDUi8MrX21Gjh1acwqJ1Tg+0jTXbCxZiyDtXe6mp7gydo4e5HZx8z7I8yrK9LZPljzKrdXXXzy/oZKs32qqp3Z0cRb+AdpJ5uIwt9PNbFpqa1mx5Mb1d1rxWsD9n7jVFQ7HWTFt9QD2kp6vOQ8rrmetjFYrR1DQyk9qxmy2Pu3T0v2UQxffd3nn8xz8lhsunPvM3V0wr7qLgBVloWQBZAFkAWQFZt7ZDKqF0bxroeLXDQhd12OEtpHFlanFxZ5vsPaUmzKp0coOG9pGjiPdkZ5euY6erZCOprzHj+7jyK5y0tjjLh+7z1anma9ocwhzXAEEaEHQheQ008M9lNNZR1UEioDjWPsx1tbW9ckQK0VFm4b5IDhLOgGxvQEpjkB1D0ArJEArtlQuzMEZ6sb/ACXW1JcznZT5HWGjYz2GNb0aB8lDbfElJI7hqgkWyAVACALoCDtV3c6kelj/AEQFewIB6AHi2o8UBEn/AOylEFLtTZFPUPJmgaXEC7x3ZDazRZ4zOVsvBdqcorczh1xk96MptnYrqNwLXl8b8mu94XzwuI1BC9HS3uzsy4nm6vTqvtR4M0O6m50U8TJZnueHZ4B3Gix0NszpzVWo1U1JxW4t0+krlFTe839DQRwtDYo2saODQAPgsDk5PLN8YqKwkSwFB0KgFQAgBACAEAhQGT333e+sx44x+1Zp+8OLT+nitOmv6OW/gZdVR0sd3FGd3F3k7BwgmNo3GzScuzeTm08gT6HqVs1dG2ukjx/Ji0eocH0c+H4Z6aCvKPXFugI20fsz4W+aAz75kBwM1ygJMLkBKa9Ad4XNN8RIyy6oDkH3IHNAXdkAWQAgBAIgEKApN594GUUVz3pHXDGczxJ5NH9FfRQ7ZfTmUai9VR+vIyO5e15Kp9U+Ul1zHZx9m7cd2sHADE3Ic1bqlBJRjyKdI5tylPmapjljNo7EgHS1BLQ0+7exQERx5qSCumk71+Dcz0BubeJ0HiQpIKLfOpAjhh94APd4WaQAfU+i36Gt5c/Q8/X2LCh6mv3FpyyijxauBd5OJI+BCy6mSla2jXpouNUUzShUF4oQDkAIAQAgBACARANeLoDzTf7d/s3GojHdd9oBwP3/AOfrzXpaPUf4P0PM1unz/wDSPqWu4m8vaAU8zu+0dxx99o4E/eHxHQrjWafZe3HhzO9FqdpbEuPL6m1DlgPQBwBBB0OR6FAYvaodC8teCBfuu4OHA+CnBGSJFPcqCSwgmQEtsyAd2yAm7KiL3YiLAaeJQFygBACAEAwoBjigPFN6toPq6l5B9pwiZyDcWFvrmepK9hJVUnit9NebSmp200TI4xYNDbHm52O+LqQB1cF5Tll5Z66iksInw1QPh4LnB1k7dqOYTAOT6kDimBkizTlw1s3mdOnifAKSCo2ptlkGTRieMww8HcHTW0twZ681po00rN73Iy36qNe5b3+PMrd2diP2hOZJbmIOu95/vHD3G+HPkMlr1F0ao7EeP4MenpldPbnw/P7/AMPWYow0ADgvJPYOoCAVAKgFQAgBAIgBAIgGlAR6uEPaWuAIIsQdCCpRDPHNt0X1SpLYpLhpDmFrruYb3DTyI+Vl7VE3ZX2l/wBPD1EFXZ2H/wANJS/SBK7AxtMHyGzfbIxO8G4cueqzS0UFluWEao66bwlHLNpS1UvZjtAwSHUNuWN8AT7R8dFgmop9ngehBya7XErNsvLmnHn+nRcHZjxKA7I4eunrogLOnldyv0QEyGRziAGPudLNJ+SnBGS9otkuOcmQ5cf6KCS6jYALAWAQDkAqAEAIDmUByl0QHiu2KN1NUuaR7LsTTzF7tP8Arkvbg1dUeFNSpt/Hkauj23DUMAc9sbwLWfbCb6tN8nNNh46aFebZprIPhlHqV6qufPD+pKER4Akc2vbIPK5Dh6lUYL8nOWoaz23YfxOij+JefkuowlLgvY5lZCPeaXqVtTvBEz2SHHk0GQ/xENZ8CtENHZLju8zNPW1R4PPl8lRV7emndhju0nIBt3ynwBA7v5Q1a4aauvfLf+DFPV227o7vLiXW7u4j5CH1fcbr2YPed+Nw06DPoqrtbyh9y6jQ87Psej0tK2Noaxoa1osABYADkF5zbbyz00klhHcBQSOsgFQCoAQAgBAIgEQCFAMcUBgt+953MJggdhNv2jxq0HRrTwNsyei9DSadNbcvQ83Walp9HD1+DLbG3bkqRje4xRcx7b+l9B813fq8PETijR5W1M3W7+7lPS9+OLv5txOJc63HM6f0WGdspbmz0IVQjwReST921v5nxVRaVVZ3kBWO2UCUBIptnhmiA0mzJThwk6fIoCaCgHXQAgFQAgBAMKAa4ICj2/u7HVN72Tho4aj+YVtV0q3mJVbTG1YkYet3GqWH9ngkHXA70OXxW+Oug+8jzp6Ca7rK/wD2TrP/ACp/ji/6lb1urx/PwVdSt8Px8kqn3Hq3asjZ+J1z6NBXD11a4ZO46Cx8cF7s/wCjlus87nfusAYOhOZPwVE9dJ91GiH9Piu88mt2XsOGmFoYmt5m13Hq45lY52Sn3mbYVxgsRWCyDVwdjgEAtkAqAVACAEAIAQCIBCgGlARqyTC0nkLqUQ2eObPi+t1ffzxuL3dL3t8gvZ1D6KrC8jxNMuluy/M9CGTxbRgNh4hoJP8AmYPNy8c9snQO7g6KHxC4HOSVQSRhmUBJY1Ad4oC4G3AXKAbG0kOa1xaXNcA4atJGRHQrqLw02cyWU0it3N3sFW0Ry2bMB0EgGpbyPMeY8NOp03R9qPD8GXS6rpFsy735NYCshsFQCoBUAIBEAlkAlkAmFAJgQDsKAWyAWyAWyAVACAVACAVAIgBACARAIUA0oCBtdhMTwOLXD4FdQeGjmSymeS7rTYKtl/eu3zIy+IC9fWRzUzxtFLFqz5G8e/vEeJHk9oLT/kI8l457R1hmytyRhHOSW6gk6QoCU1AdGvIvY6ix6IBad1nYuWfpmpRDPIq+kkoqktxEWOOJ4yNr39R/rVevRYrI4Z42oqdcso9Z3U24KyAONg9vdkHJ3MeBGfqOC87UU9FPHLkenp7ulhnnzLwFUF45ACAVACASyALIAsgCyAWyAEAtkAIBUAIAQCoAQAgEQAgEQCFANKA4zNuEB4zt+jNNVPaMrOxsPgTdpHQ5eS9uiasr3+TPC1EHVa8eaNfS1zZ4mzDLLBKBmWEWIdbjhOfQnmvJtrdcnFnr02qyCkhZJy056jXiM9COYPNVlp0imxJgknQlQCS1yAdiQHMy5hvPXwaMz8Auo+Jy/Aze+tF2lN2gHfiN78wDheD1Fz5K7Tz2ZlGohtQ8im3E2mYatgv3Ze47qfYPrl+Yr0dVXt1t+G883SWbFqXju+D11pXjHtjggHIAQDkAIAQAgCyAEAqAEAIAQCoAQAgBACARACARAIUAhQDHBAZHfrYJqI8cYvJHcgffbxb14jx6rTprujlv4My6qjpI7uKPPti7XdTPxAXYcns5j9HDNeldSro/XkeXTfKmX05o15LJIw+N2KL3XAXdFza5upbzbqOC8ecJRezLie3CcZx2o8Dgy7CMVhfRwN2O/C79NVydFnDUkaqcAktqhyUYGRHVBOinCIyNa8NuCc7Xefusvn5u0A43RvIW4ZtUf+Ffi4teSPxAkj4rqPeREu6zzWjeWuYRq0tI6gghe5js4Pn89rK8T3aI5L58+jOwQCoBUA9ACAEAIAQAgBAKgBACAEAIAQAgBACARAIgAoBqAQoDm9t0B5/vlukS4z0rbu1fHYWfb3mjTF4cfns0+p2OzLgYdTpdvtR4mI2dtOWmeXxOtn32kZG2oc3h+i9GdcLo4Z5kLbKJZRrNmbcgnyDuwkd7THWMTz55H4FebbpLK+G9Hq062uzc9zLQ05brG5vjEQ5p/wDTdoOhWU1gHgf3tvxQyX+BKkZOrCHD7R7vCOMt/wAzkBIgptMTQ1oOIMBvd33nuPtFAUO+G2GhhiYbudkbe6ON/ErXpaHKW0+CMWrvUY7K4szWwaMzVETAPeBP4W5n4BejdPYrcjzaYbdiie0wjJeCfQHYIBwQCoDogBACAEAIAQAgBACAEAIAQAgBACAEAiAEAiARAIUA0hAMey6Ayu8u50dVd7P2cv3wMnfjb73zV9OolX5Ge7Txs8zzfbGwZqYntoyG/wDEb3oz1Pu+dl6tWqhM8i7SSh5HOg2nPB9jK4N5XxN/hOQXc6a7OKOIXW191l5T75Tgd9kbvJzT8/0WWWhhybNcf6hZzSO531k4QMH5if0XPUF/L2O/7g/4+5XVu8tRKLYwwfuCx/iJJ9LK6Gkrj9fMpnrLJc8eRVxROe6zQSSepJK0PEVlmVZk8Lez0nc7d/6u3G8ftHa/ujkP1Xk6nUdI8Lgj2NLp+iWXxZrmBZDYdAgFCAVAdEAIAQAgBAKgBAIgFQAgBACAEAiAEAIAQCIAQCIBEAhQDSEA0tQHKWAOGYQGb2luVTSkkR9m7nGcPw0+CvhqbI8zPPTVz4ooKn6PnD7Opy5PZc+oP6LTHXvmjLL+nrkyL/sLP/xIv838l31+Pgcf29+JMpNw3X/aTjo1ov6k/ouJa98kdx/p6XFmn2Ru7FT+w3vfeObvXh5LJZdOfeZtrphX3UXbGWVRadQEAoQCoBUB/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graphicFrame>
        <p:nvGraphicFramePr>
          <p:cNvPr id="12" name="11 Diagrama"/>
          <p:cNvGraphicFramePr/>
          <p:nvPr>
            <p:extLst>
              <p:ext uri="{D42A27DB-BD31-4B8C-83A1-F6EECF244321}">
                <p14:modId xmlns:p14="http://schemas.microsoft.com/office/powerpoint/2010/main" val="4198578551"/>
              </p:ext>
            </p:extLst>
          </p:nvPr>
        </p:nvGraphicFramePr>
        <p:xfrm>
          <a:off x="861095" y="620688"/>
          <a:ext cx="7239297"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12 CuadroTexto"/>
          <p:cNvSpPr txBox="1"/>
          <p:nvPr/>
        </p:nvSpPr>
        <p:spPr>
          <a:xfrm>
            <a:off x="1941002" y="5796553"/>
            <a:ext cx="5439310" cy="584775"/>
          </a:xfrm>
          <a:prstGeom prst="rect">
            <a:avLst/>
          </a:prstGeom>
          <a:noFill/>
        </p:spPr>
        <p:txBody>
          <a:bodyPr wrap="none" rtlCol="0">
            <a:spAutoFit/>
          </a:bodyPr>
          <a:lstStyle/>
          <a:p>
            <a:r>
              <a:rPr lang="es-MX" sz="3200" b="1" dirty="0" smtClean="0">
                <a:solidFill>
                  <a:schemeClr val="accent1"/>
                </a:solidFill>
              </a:rPr>
              <a:t>REDES DE COLABORACION</a:t>
            </a:r>
            <a:endParaRPr lang="es-MX" sz="3200" b="1" dirty="0">
              <a:solidFill>
                <a:schemeClr val="accent1"/>
              </a:solidFill>
            </a:endParaRPr>
          </a:p>
        </p:txBody>
      </p:sp>
    </p:spTree>
    <p:extLst>
      <p:ext uri="{BB962C8B-B14F-4D97-AF65-F5344CB8AC3E}">
        <p14:creationId xmlns:p14="http://schemas.microsoft.com/office/powerpoint/2010/main" val="16362393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6048" y="-531440"/>
            <a:ext cx="7024744" cy="1143000"/>
          </a:xfrm>
        </p:spPr>
        <p:txBody>
          <a:bodyPr>
            <a:normAutofit/>
          </a:bodyPr>
          <a:lstStyle/>
          <a:p>
            <a:r>
              <a:rPr lang="es-MX" sz="2800" b="1" dirty="0" smtClean="0"/>
              <a:t>¿Cómo funciona?</a:t>
            </a:r>
            <a:endParaRPr lang="es-MX" sz="2800" b="1" dirty="0"/>
          </a:p>
        </p:txBody>
      </p:sp>
      <p:sp>
        <p:nvSpPr>
          <p:cNvPr id="3" name="2 Marcador de contenido"/>
          <p:cNvSpPr>
            <a:spLocks noGrp="1"/>
          </p:cNvSpPr>
          <p:nvPr>
            <p:ph idx="1"/>
          </p:nvPr>
        </p:nvSpPr>
        <p:spPr>
          <a:xfrm>
            <a:off x="539552" y="692696"/>
            <a:ext cx="8424936" cy="5760640"/>
          </a:xfrm>
        </p:spPr>
        <p:txBody>
          <a:bodyPr>
            <a:noAutofit/>
          </a:bodyPr>
          <a:lstStyle/>
          <a:p>
            <a:pPr lvl="1"/>
            <a:endParaRPr lang="es-MX" sz="2400" dirty="0" smtClean="0"/>
          </a:p>
          <a:p>
            <a:r>
              <a:rPr lang="es-MX" dirty="0"/>
              <a:t>3ra etapa (Noviembre-Diciembre)</a:t>
            </a:r>
          </a:p>
          <a:p>
            <a:pPr lvl="1"/>
            <a:r>
              <a:rPr lang="es-MX" sz="2400" dirty="0" smtClean="0"/>
              <a:t>Presentación </a:t>
            </a:r>
            <a:r>
              <a:rPr lang="es-MX" sz="2400" dirty="0"/>
              <a:t>y lanzamiento de la campaña de incidencia ante por lo menos 100 personas.</a:t>
            </a:r>
          </a:p>
          <a:p>
            <a:pPr lvl="1"/>
            <a:r>
              <a:rPr lang="es-MX" sz="2400" dirty="0"/>
              <a:t>Trabajo final</a:t>
            </a:r>
          </a:p>
          <a:p>
            <a:pPr lvl="1"/>
            <a:r>
              <a:rPr lang="es-MX" sz="2400" dirty="0"/>
              <a:t>Entrega de reconocimientos.</a:t>
            </a:r>
          </a:p>
          <a:p>
            <a:endParaRPr lang="es-MX" dirty="0"/>
          </a:p>
          <a:p>
            <a:r>
              <a:rPr lang="es-MX" dirty="0"/>
              <a:t>Etapa post (2015)</a:t>
            </a:r>
          </a:p>
          <a:p>
            <a:pPr lvl="1"/>
            <a:r>
              <a:rPr lang="es-MX" sz="2400" dirty="0"/>
              <a:t>Desarrollo de la campaña de incidencia</a:t>
            </a:r>
          </a:p>
          <a:p>
            <a:pPr lvl="1"/>
            <a:r>
              <a:rPr lang="es-MX" sz="2400" dirty="0"/>
              <a:t>Seguimiento y vigilancia a la política local para la igualdad</a:t>
            </a:r>
          </a:p>
          <a:p>
            <a:pPr lvl="1"/>
            <a:endParaRPr lang="es-MX" sz="2400" dirty="0" smtClean="0"/>
          </a:p>
          <a:p>
            <a:pPr marL="365760" lvl="1" indent="0">
              <a:buNone/>
            </a:pPr>
            <a:endParaRPr lang="es-MX" sz="2400" dirty="0"/>
          </a:p>
        </p:txBody>
      </p:sp>
      <p:grpSp>
        <p:nvGrpSpPr>
          <p:cNvPr id="4" name="3 Grupo"/>
          <p:cNvGrpSpPr/>
          <p:nvPr/>
        </p:nvGrpSpPr>
        <p:grpSpPr>
          <a:xfrm>
            <a:off x="178953" y="6021288"/>
            <a:ext cx="8820472" cy="748990"/>
            <a:chOff x="178953" y="6021288"/>
            <a:chExt cx="8820472" cy="748990"/>
          </a:xfrm>
        </p:grpSpPr>
        <p:sp>
          <p:nvSpPr>
            <p:cNvPr id="5" name="4 Rectángulo"/>
            <p:cNvSpPr/>
            <p:nvPr/>
          </p:nvSpPr>
          <p:spPr>
            <a:xfrm>
              <a:off x="178953" y="6021288"/>
              <a:ext cx="8820472" cy="748990"/>
            </a:xfrm>
            <a:prstGeom prst="rect">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Imagen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16935" y="6109010"/>
              <a:ext cx="1493837" cy="571500"/>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7" descr="Hoja membretada 2014"/>
            <p:cNvPicPr>
              <a:picLocks noChangeAspect="1" noChangeArrowheads="1"/>
            </p:cNvPicPr>
            <p:nvPr/>
          </p:nvPicPr>
          <p:blipFill>
            <a:blip r:embed="rId3">
              <a:extLst>
                <a:ext uri="{28A0092B-C50C-407E-A947-70E740481C1C}">
                  <a14:useLocalDpi xmlns:a14="http://schemas.microsoft.com/office/drawing/2010/main" val="0"/>
                </a:ext>
              </a:extLst>
            </a:blip>
            <a:srcRect l="76968" t="6964" r="8195" b="85220"/>
            <a:stretch>
              <a:fillRect/>
            </a:stretch>
          </p:blipFill>
          <p:spPr bwMode="auto">
            <a:xfrm>
              <a:off x="4514979" y="6118535"/>
              <a:ext cx="806450" cy="552450"/>
            </a:xfrm>
            <a:prstGeom prst="rect">
              <a:avLst/>
            </a:prstGeom>
            <a:noFill/>
            <a:extLst>
              <a:ext uri="{909E8E84-426E-40DD-AFC4-6F175D3DCCD1}">
                <a14:hiddenFill xmlns:a14="http://schemas.microsoft.com/office/drawing/2010/main">
                  <a:solidFill>
                    <a:srgbClr val="FFFFFF"/>
                  </a:solidFill>
                </a14:hiddenFill>
              </a:ext>
            </a:extLst>
          </p:spPr>
        </p:pic>
        <p:pic>
          <p:nvPicPr>
            <p:cNvPr id="8" name="0 Imagen"/>
            <p:cNvPicPr>
              <a:picLocks noChangeAspect="1" noChangeArrowheads="1"/>
            </p:cNvPicPr>
            <p:nvPr/>
          </p:nvPicPr>
          <p:blipFill rotWithShape="1">
            <a:blip r:embed="rId4">
              <a:extLst>
                <a:ext uri="{28A0092B-C50C-407E-A947-70E740481C1C}">
                  <a14:useLocalDpi xmlns:a14="http://schemas.microsoft.com/office/drawing/2010/main" val="0"/>
                </a:ext>
              </a:extLst>
            </a:blip>
            <a:srcRect r="8257"/>
            <a:stretch/>
          </p:blipFill>
          <p:spPr bwMode="auto">
            <a:xfrm>
              <a:off x="455187" y="6132823"/>
              <a:ext cx="2012780" cy="523875"/>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5" descr="Descripción: Fondo Proequidad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06277" y="6189973"/>
              <a:ext cx="1485900" cy="4095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Maru Nva\Documents\CIVICA\LOGOS, ICONOS Y VIÑETAS\ANCIFEM\logo ancifem.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63473" y="6169572"/>
              <a:ext cx="1656000" cy="45037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7482359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1 Título"/>
          <p:cNvSpPr txBox="1">
            <a:spLocks/>
          </p:cNvSpPr>
          <p:nvPr/>
        </p:nvSpPr>
        <p:spPr>
          <a:xfrm>
            <a:off x="4724524" y="-99392"/>
            <a:ext cx="7024744" cy="1143000"/>
          </a:xfrm>
          <a:prstGeom prst="rect">
            <a:avLst/>
          </a:prstGeom>
        </p:spPr>
        <p:txBody>
          <a:bodyPr>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MX" sz="2100" b="1" dirty="0" smtClean="0"/>
              <a:t>La organización</a:t>
            </a:r>
          </a:p>
          <a:p>
            <a:r>
              <a:rPr lang="es-MX" sz="2100" b="1" dirty="0" smtClean="0"/>
              <a:t> en el equipo</a:t>
            </a:r>
            <a:endParaRPr lang="es-MX" sz="2100" b="1" dirty="0"/>
          </a:p>
        </p:txBody>
      </p:sp>
      <p:sp>
        <p:nvSpPr>
          <p:cNvPr id="4" name="3 Rectángulo"/>
          <p:cNvSpPr/>
          <p:nvPr/>
        </p:nvSpPr>
        <p:spPr>
          <a:xfrm>
            <a:off x="611560" y="2690917"/>
            <a:ext cx="7776864" cy="954107"/>
          </a:xfrm>
          <a:prstGeom prst="rect">
            <a:avLst/>
          </a:prstGeom>
        </p:spPr>
        <p:txBody>
          <a:bodyPr wrap="square">
            <a:spAutoFit/>
          </a:bodyPr>
          <a:lstStyle/>
          <a:p>
            <a:pPr algn="ctr"/>
            <a:r>
              <a:rPr lang="es-MX" sz="2800" dirty="0" smtClean="0"/>
              <a:t>Crear redes de colaboración requerirá de nuestra parte:</a:t>
            </a:r>
            <a:endParaRPr lang="es-MX" sz="2800" b="1" dirty="0">
              <a:solidFill>
                <a:schemeClr val="accent5"/>
              </a:solidFill>
            </a:endParaRPr>
          </a:p>
        </p:txBody>
      </p:sp>
      <p:grpSp>
        <p:nvGrpSpPr>
          <p:cNvPr id="5" name="4 Grupo"/>
          <p:cNvGrpSpPr/>
          <p:nvPr/>
        </p:nvGrpSpPr>
        <p:grpSpPr>
          <a:xfrm>
            <a:off x="178953" y="6208402"/>
            <a:ext cx="8820472" cy="748990"/>
            <a:chOff x="178953" y="6021288"/>
            <a:chExt cx="8820472" cy="748990"/>
          </a:xfrm>
        </p:grpSpPr>
        <p:sp>
          <p:nvSpPr>
            <p:cNvPr id="6" name="5 Rectángulo"/>
            <p:cNvSpPr/>
            <p:nvPr/>
          </p:nvSpPr>
          <p:spPr>
            <a:xfrm>
              <a:off x="178953" y="6021288"/>
              <a:ext cx="8820472" cy="748990"/>
            </a:xfrm>
            <a:prstGeom prst="rect">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7" name="Imagen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16935" y="6109010"/>
              <a:ext cx="1493837" cy="57150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descr="Hoja membretada 2014"/>
            <p:cNvPicPr>
              <a:picLocks noChangeAspect="1" noChangeArrowheads="1"/>
            </p:cNvPicPr>
            <p:nvPr/>
          </p:nvPicPr>
          <p:blipFill>
            <a:blip r:embed="rId3">
              <a:extLst>
                <a:ext uri="{28A0092B-C50C-407E-A947-70E740481C1C}">
                  <a14:useLocalDpi xmlns:a14="http://schemas.microsoft.com/office/drawing/2010/main" val="0"/>
                </a:ext>
              </a:extLst>
            </a:blip>
            <a:srcRect l="76968" t="6964" r="8195" b="85220"/>
            <a:stretch>
              <a:fillRect/>
            </a:stretch>
          </p:blipFill>
          <p:spPr bwMode="auto">
            <a:xfrm>
              <a:off x="4514979" y="6118535"/>
              <a:ext cx="806450" cy="552450"/>
            </a:xfrm>
            <a:prstGeom prst="rect">
              <a:avLst/>
            </a:prstGeom>
            <a:noFill/>
            <a:extLst>
              <a:ext uri="{909E8E84-426E-40DD-AFC4-6F175D3DCCD1}">
                <a14:hiddenFill xmlns:a14="http://schemas.microsoft.com/office/drawing/2010/main">
                  <a:solidFill>
                    <a:srgbClr val="FFFFFF"/>
                  </a:solidFill>
                </a14:hiddenFill>
              </a:ext>
            </a:extLst>
          </p:spPr>
        </p:pic>
        <p:pic>
          <p:nvPicPr>
            <p:cNvPr id="9" name="0 Imagen"/>
            <p:cNvPicPr>
              <a:picLocks noChangeAspect="1" noChangeArrowheads="1"/>
            </p:cNvPicPr>
            <p:nvPr/>
          </p:nvPicPr>
          <p:blipFill rotWithShape="1">
            <a:blip r:embed="rId4">
              <a:extLst>
                <a:ext uri="{28A0092B-C50C-407E-A947-70E740481C1C}">
                  <a14:useLocalDpi xmlns:a14="http://schemas.microsoft.com/office/drawing/2010/main" val="0"/>
                </a:ext>
              </a:extLst>
            </a:blip>
            <a:srcRect r="8257"/>
            <a:stretch/>
          </p:blipFill>
          <p:spPr bwMode="auto">
            <a:xfrm>
              <a:off x="455187" y="6132823"/>
              <a:ext cx="2012780" cy="523875"/>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5" descr="Descripción: Fondo Proequidad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06277" y="6189973"/>
              <a:ext cx="1485900" cy="40957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Maru Nva\Documents\CIVICA\LOGOS, ICONOS Y VIÑETAS\ANCIFEM\logo ancifem.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63473" y="6169572"/>
              <a:ext cx="1656000" cy="45037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7092596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data:image/jpeg;base64,/9j/4AAQSkZJRgABAQAAAQABAAD/2wCEAAkGBxQQEBQUEBAUFBUVGBcVFxYWFRQUFBQVFRQWFxUXFRQcHCggGB0lHRQUITEiJSkrLi4uGB8zODMsNygtLisBCgoKDg0OGxAQGy0kICYsLCwsLC8sLCwsLSwsLCwsLCw0LCwsLCwsLCwsLCwsLCwsLCwsLCwsLCwsLCwsLCwsLP/AABEIALcBEwMBEQACEQEDEQH/xAAcAAABBQEBAQAAAAAAAAAAAAAAAQIEBQYDBwj/xABIEAABAwIDBQUEBwUFBgcAAAABAAIDBBESITEFBkFRcRMiYYGRMkKhsQcUM1JygsEjYpLR4RVDRKLwFjRTstLxJFSDk6PCw//EABoBAQADAQEBAAAAAAAAAAAAAAABAwQCBQb/xAAyEQACAgEBBAkEAQUBAQAAAAAAAQIDEQQSITFBExQiMlFxgaHRYZGx8FIFFULB4fEj/9oADAMBAAIRAxEAPwD3FACAEAIAQAgBACAEAIAQAgBACAa6QDU2QCgoBUAIAQAgAlAV0+0sLrYbDgT71tbFAT2OuARxF/VAOQAgBAMkkDdTZAKx4OhugHIAQAgBACAEAIAQAgBAI42CApBtMu95ATtnV4kJadRn1CAnIAQAgBACAEAIAQGW2ptHBUPa7LS3QgWt8UBabv1XateeANh6Z/ogLVAc5Jg3UoBWSB2hQD0BR7x7Q7Isb96562QEOCZtQRG4kAm5tqLZ5Hx080Bp2iwsOCAVACAEBnq3tXzHINY02BcdfwjigLHZbCC67gdLWv43QFggBACAEAIAQAgOFPVNfkNeSA7oAQAgMnt7YsjMUkBaW6lriG4eeEnK3WyAfubE5xdI9zb2whgOYzzLvTggNSgEJsgOP1pqA6RyB2hQD0AIAQAgM9vTSMnwsLW4xnjzxNF9AQRr4oCy2MWiMMa1rcOVm5DqgJ6AylVtL9tIDwNvRAStn115WAHXI/FAaAlAZrehgqGmJ0TgW2LJMWHvEZluRuLa3yv6jrCSzk5y28YKunayjYDJIGl3vOd7ThbIeVz5JGEpcERKcY8Xg1Ox9rtqmFzWPaAS3vAWNuLSCQQVM4ODwxCamsosLrg7FQHOeTC1zjwBKAyM21cUhQFnsqqxyNA8SelkBfoAQAgBACAEAIDE/wBpFrgQcwboDaMdcA80A5ACArNuS2a0cCT8P+6ArI5cObciOSAuKfacZDcUjGuN+6XAEkWvYE56j1UqLfBEOSXFjdsz4Y783AHpn/JQSVbavxQCt2hgfcG9jY24hAaNACAQlAVu3dqGmhdIIzIRYWF7Z8XEAkDxsu64KcsN4K7JuEcpZMkN5YpHFz5og4htwHgtBsLgXsbX5gLt0TzuizhaivG+Sz5jzvOyO5p5Y3vsAGnE8E5YhZl3c7ZKY6eee0v9fkh6iGOy039/wXtLvDI5gL6CqBIzsxhHldwd6gKJVRT3SXv8Extk1vg/b5M5vTKwkzATU7jq2VgAkPNtnXB55WXUNPKbxFpkT1EYLMk0Qdg71RwOxSRvedMQIGEcbN4nzWn+3yx3jL/co57ppqnfqANBja95NgAQI23PAyOs0HwvdUPSTT7Xz7F61kGuz8e5wqNpCSUuB5C19Ms8+OazNYNSeTv/AGs2n75a6QWF2swlwuRcgEi9s/FTCO08ETlsrJNi3ljeLxwVLwdC2FxB6O0KsdLTw2vuVq5SWUn9jp/bjuFDVn8kbf8AmkCjol/Je/wHa/4v2+RjtsTn2dnVHm6mb/8Aqp6OH817/BHSz/g/uvkpTtCts4VNPL3rBoayN0bM/vMc48dXZLqcK33GvfJFc7P80/bBTSbMk+sWa5wB1NgQDyBuMvJZzQaLdGrIkkj7B9h/fFsjb2ywuDmgA3v7JKunWoxTzv8ADd/opha5Saxu8d6/JrA5Ulw5ACAEAIAQAgPOtg0rDNeo7UgHIYQGOtxd3iSPCwQHoLJA4XabhAOLkBzkcbG2vBAeaS7TqG1DmSl1RKTkyN7ZGtA4MY0DBrmTbhdbpUxlHaXZX1X7kwRulGWy+0/o/wBwXMMVcQQKMNxCx7SaMWzB93FyVGzVzl7GjbtfCP3f/oP3UqKi31mSBjQb2Yztnj8L3gBp8Q1dKyuG+Kbf1+EcuuyaxJpL6b/d/Bp27Lb2Ahu4tDQ0Em7stDfms8pOTyzRGKikkZHaME1MSHxuc3g9oJaev3ehUEjth08lTIDgIjBu55yBtwHM/JSQb1QSCASyASyA5PpmO9pjT1aCpyyMIVkTW+yAOgAUEiveBqQOuSA8Y3z2p29Y8hxLWnCBawGE2sPnfxXs6aOxWkeJqpbdjfoVDXLVkybJcbtyvM/YNcGdt+ydiYHgZ8WHUi1vC6o1Gy4bTWcbzRptpT2U8Z3HodHuRSMbZ0ZeeLi5zT5BpAaPABeVLU2SfE9aGmriuB3dufRkWMH/AMktx0OK4UdPZ4nT09b5HNu7kkItR1ssYGkcobPGPAXs4fxKemUu/FP2Zz0Dj3JNe69/kX+0K6H7akZO371PJZ1uZikt6AlNmqXBtef/AAbV0eKT8vh/I+De6mNxI58DhmWzxuiI8yLfFHp58Y7/ACJWph/lu8zptHabXMaY3AteLtI94HQ9FS1h4ZcmmsohU5y+PoLlQSaCgfijafL0KAkIBQgOc0wbrqgK+prvFAMhqDzQFhTVGLI6oCQgMyLIB8VUYzceY4FAO2tvVDTsBIc55FwxoN+WZ0sr6qJWcOBRbfGvjxK2Olq9oDFPJ9WgOkcRBkeP3n6D49ArHOurdBZfi/gqULLt83heC+TRbK2VDSswwRhg4nVzjzc45uPVZ5zlN5kzTCuMFiKwTlwdioBUBT7dkx/sg4gEd6xsTfQICs2ZRCmzi7vMDIHqOKA0lJUiRt+I1CA7XQBdAF0AhKAa5AYHeelmbV9tJBLPG2xiMZLhE4WzMQzJuL6EfprhKLr2U8Pn9fUx2RlGzbcdpcvp6HnG2XWme6zgHEuGJpac9QQdM1srlhJMxWRy20cRUaWKuUilxNX9HNA6orRLmWRXe5x4uIIaL8Tc38is2qtShs+Jq0lTdm14HsAXlnqjkAIBCEBmN593pJ5GywvYXtGHBKLsOuYNjhOZzseGi0VWxUXCS3fTiZ7apOSnF7148Chqn1bcpqKWwyvFhmaR4WdceYTo65d2f33EdLZHvQ+28WPbuHWKZpsRYwyg5i1vZTq78V9x1mPg/sxtLV1ElQx9M2pbo14ewtgLQdSHZXzOitUIQi1Nr04lTnKc04Jrz4HojXLEbh4KAz20a8tc/rbpbJSCqdXYnKATo6hAWey34pDhvYc9fBAWpkHMIDHipBHtBTggNoVbB3h3QRnfutB42Jytx81MYuW5ESko72yjkdHWvDI4BVFnh3I7kXJlNg0kNtl8bLQqpQWZPZ/P2M8rYTeIraft9zSbqbEkpMfaSNwutaNmJwba+Zc7U6Dy1K5vtjPGOR1p6pQznnyRo+0HNZzQVG0t6oKYgVHaRX0Lmd134XgkHyKvhp5TXZw/Uzz1MK+/lehwj35oXf4kebX/AMl09Jb4e6OVrKXz9mdJd8qNrC76y0houbB1/Sy56tb4HXWqscSDFtJs57Vl8Lw1wvkbFotcKqUdl4Loy2lklRnFcA52JHjYXsuTohz1sjGOMDmteR3S4XbiuLYhy4ea7jhPecyzjcP3e3mlkl7CriYyS12uYbsdx4+Fz5aBWzqjsdJDgUwtlt9HPjx3GqBWc0DkAIAsgEwoDG/ScaY0uGobikNzEB7bXfeB4Dnz8Vp00JOWVw5mXVTgo4fHkeL7Khb247dshivmGPa2S3UtI+XUL0HCeNx5isrzvyfQ27MVO2mZ9TaBFbK1730OO+ZdzuvKtU1J7fE9mpwcFscC1sqywVACAEAWQCWQBhQCYUAWQC2QGU3t2dILywtLhq4C5cDzAGoQGNpdpXOaA0mzKaWaxawgfecMI/r5IQUe0ZW9r2dYJ4LEhjRI5kZH3i5vtXNswdFvjW1HNTT8fEwTti5YuTXh4Gug2nAWjV2WrXNw9B4DTyWNwlnembVOLW5oyu7mw6iu776iaODQEOOOTxbfIDxst11tdbxGKyYKarLO1KTS8zUU+4lGzvPY+U85HudfqBYH0WZ6qx7s4NK0lSecZ8y1p42RtwRRtjYNGsAaOthxVDk5PLNEYqKwkdcSgka56A5Olt4jkcwgOrKaGUXMMZ53Y0/op2n4kbK8DF71bFdFUMmipBJELExxtGTm3zLAM9Qb2Oi2VWRlW4SeH4mO6uUbFZFZXgVp3ka1xL2StJ4FmnqRbpmo6pJ8GmT1uK4xa9CQzeYO+zinef3YifkU6q1xkl6jra5Rb9Do2CvqMoabsgffmOEj8trj+E9U2aId6WfIjb1E+7HH1YlHsHaFJL2zYoZ3WtfGSbcbNcW2OVtVY7qbI7LykVqi+uTksNlqN85of962dKzm5ocW/Ij/ADKvq9cu7P7lnWbI9+D9P3/ZOot/qOTWRzDyc2//AC3XMtHauG86jranx3F3S7Ygl+znjceQe2/8OqplVOPFMvjdXLuyRNuqyw51FS2NuJ7w1o4uIA9SpUW3hEOSSyzxLeba/wBcqXSWIGgBN8gTbprp4X1JXtVV7EVE8O6zpJORWtaFeZ2bX6M9q9nO6Bx7sguL8HtHDq2/oFi1teY7S5G/QWYk4Pn+T04FeUesLdAKgBACALoBLoAugC6A4T1IbkNfkgM1twGcYS49L5ICLsDZppXYmHI6tOYP8kBtGuuAeaA5VVIyVpbIxr2nVrgHA+RUptPKIcU1hlBJuJQuJP1e1+AkkA8gHWCuWptXMoekpf8AiaOKMNADQABkAMgAFQaDjtF9mef80BWNlQD+0QBmQSNBr5oCNLMgF2LPeUtvlY/zUkF9hUEiYEAuFALhQC2QBZAQq3Y8E32sEb/xMaT62XUZyjwZzKEZcVkoqzcGkf7LXxH9x7rfwuuPgr46q2PMzy0lUuRSbT3YmoonSU9fKGsGItNwSBwu0gfBXw1HSSUZRW8os0zqi5Qk9xmtoRyywOqqid7sJAjF754gC5xOg8BrZXKajb0cVhcymUG6ulm8vkZxjs1oTMzRNpJxHIxxaHBrg4td7LgDex8Cpe9YOVueRlOQXtaSWh5DcQ1AcQCR01SedltCvG0k+ZuNibdnoJhBVydpEdH5khp9lzdTbgW8OHj57rjfDaisSPS6SVE1GTzF+xs4t5qR3+Kj83Yfmsz09q/xZp6zV/JEqPbVO72aqE9JY/5rl02LjF/Y6V1b4SX3RJZVsd7MjD0c0/quXFrkdqSfM6g30XJ0BQDSUBmN5d7PqzxFDH2spF7Z2F9BYZuPhktNWn2o7cnhGW7UOMtiKyyLsLatdLLepbHFGAe6LFxdoAczhAzOt8rKLOiS7GTqvpm+3jBZ1dSASGm44k8Ss5oIUT7m6AnMaSCRoNfM2CAt6B94wgJN0AIDmHoBlRHjYRz+aAzplwmxFrcEAv1hAMdUICNLP4oCduwwvkc/3Wi3mf8ARQGmQAgBACAEAIBEA1xQGV3m3kpGxvjc/tC4FpbHY2vlm/2R638Frp01rakt3mZLtVVFOLefI86pK97YnN7J8sB17jiwc++BYX/1Y5rZdXCTT2sSMNNk4prZzH95lYIKdxvHJJF4Folb+UgggdbldLpV4P1x+Th9C+DcfTK9h7aaPjVtt4RSE+mS72rP4e6OMVfz9mTKJ9NC4PvJM5p7pIEbQeFm52P8XS+arnG6aw8RX3ZZXOiLysyf2Rp9k7Em2hMJaqMshAsGm7C4cGtGoHMnX5Z52wpjsVvf4mqFU7pbdq3eBpTuJRH+5I6SSj/7LOtVauZpelqfL8nN30fUh0Eo6SO/W66Wst8TnqVPgR5Po3pzpNO380Z+bF0tdavAregqfj++hyP0cNHsVco6tYfkAuuvT5pEf2+C4NjTuLO37PaLx+V36PCdcXOC/fQPRPlN/vqSqDdSpa79ttOXDyjLw4+bnED0K5lqYPhBEx0ti42P988lnFu/TskEpEj5B775HEnK2YFhp4KmV83HZ5eRfHTwUtvfnxyShQxcA5vDJ1/mqsl+Ctr9kvaLsOMamw7w/Lx8lAIdM6wQEgTkCwOR1zy81OCCj2rvFU0k7Htbip3BrMJN24syb8Wk3yIy53tZa6a65x2Xx8THdZZXLbXDwNFR770j7YpDG4j2Xtdl+YAj4riWktXBZO46yp8Xgs27wUpH+9Q/+4wfqq+gs/i/sWdYq/kvuVG4csj6NhkvbMMvqWA93+nhZdanHSPBGmz0SyaYKgvI1dQNlGeR4EfrzQGdrtmTx+ywyD93P4aoCnq6h8f2gLPxAj5oCDFXNkeBdxHEgX9L5ID0DY9TC1gZGCwDg62ZOpJ5oC0ugC6ALoAQAgI1dtCKBuKaRrB+8bX6DU+S7hCU3iKycTsjBZk8GP2t9IjG92mjLycg592tJ8GDvO+C2Q0L42PBhs164VrJVig2jtLOZxijPB/cbbwhGZ/MrOlop7iy/wB5/BX0Oov77wv3l8mh2TuJTw2MgMzxxf7I6M09brLZq7J/Q11aOuHLPmaVsAAsAAOVslmNRArN36aU3kp4nHmWNv62uu42TjwZxKuEuKRBk3Loz/hm+RcP1XfT2eJx1ev+KMLtLZ79lVTXxi7L3YTmCPeY487cfNejVNaitwlx/d55ltb01m3Dh+7j03Y20GVMTZIzkdRxaeLT4heZZW65bLPVqsjZHaiWACrLBUAqAEBFM99PZ58/6KSDlJMoJI5kQHSMoDu19kBRb1QiOJ1RGwktzka12G7eLxwuOPhcqyqG3LZzgqtnsR2sZMYN6Yne6/zc1w9MvmtXUp+K/fQy9eh4P99Ru0N4RPGYY4y4uIuT3nZEWwsbflzKtr0qg9qTKrNW7FswiX+725sckN6yG73G4zc1zG8BdpHVU36luXYe4uo0q2O2t7Jh+jyk4GYeAkOXqq+t2+JZ1OrwNZFEGgACwGQAyACzGo6hACAbNIGtLjwQGQ2hRmocXSZn4DwCASm2Q1vAICxbFZASaauLe6RfkCbZ8BfkVJBSs+kKAPLJYpY3NJa4EMdhI1BAdf4LV1OTWYtMx9diniUWjQ7M2zDUi8MrX21Gjh1acwqJ1Tg+0jTXbCxZiyDtXe6mp7gydo4e5HZx8z7I8yrK9LZPljzKrdXXXzy/oZKs32qqp3Z0cRb+AdpJ5uIwt9PNbFpqa1mx5Mb1d1rxWsD9n7jVFQ7HWTFt9QD2kp6vOQ8rrmetjFYrR1DQyk9qxmy2Pu3T0v2UQxffd3nn8xz8lhsunPvM3V0wr7qLgBVloWQBZAFkAWQFZt7ZDKqF0bxroeLXDQhd12OEtpHFlanFxZ5vsPaUmzKp0coOG9pGjiPdkZ5euY6erZCOprzHj+7jyK5y0tjjLh+7z1anma9ocwhzXAEEaEHQheQ008M9lNNZR1UEioDjWPsx1tbW9ckQK0VFm4b5IDhLOgGxvQEpjkB1D0ArJEArtlQuzMEZ6sb/ACXW1JcznZT5HWGjYz2GNb0aB8lDbfElJI7hqgkWyAVACALoCDtV3c6kelj/AEQFewIB6AHi2o8UBEn/AOylEFLtTZFPUPJmgaXEC7x3ZDazRZ4zOVsvBdqcorczh1xk96MptnYrqNwLXl8b8mu94XzwuI1BC9HS3uzsy4nm6vTqvtR4M0O6m50U8TJZnueHZ4B3Gix0NszpzVWo1U1JxW4t0+krlFTe839DQRwtDYo2saODQAPgsDk5PLN8YqKwkSwFB0KgFQAgBACAEAhQGT333e+sx44x+1Zp+8OLT+nitOmv6OW/gZdVR0sd3FGd3F3k7BwgmNo3GzScuzeTm08gT6HqVs1dG2ukjx/Ji0eocH0c+H4Z6aCvKPXFugI20fsz4W+aAz75kBwM1ygJMLkBKa9Ad4XNN8RIyy6oDkH3IHNAXdkAWQAgBAIgEKApN594GUUVz3pHXDGczxJ5NH9FfRQ7ZfTmUai9VR+vIyO5e15Kp9U+Ul1zHZx9m7cd2sHADE3Ic1bqlBJRjyKdI5tylPmapjljNo7EgHS1BLQ0+7exQERx5qSCumk71+Dcz0BubeJ0HiQpIKLfOpAjhh94APd4WaQAfU+i36Gt5c/Q8/X2LCh6mv3FpyyijxauBd5OJI+BCy6mSla2jXpouNUUzShUF4oQDkAIAQAgBACARANeLoDzTf7d/s3GojHdd9oBwP3/AOfrzXpaPUf4P0PM1unz/wDSPqWu4m8vaAU8zu+0dxx99o4E/eHxHQrjWafZe3HhzO9FqdpbEuPL6m1DlgPQBwBBB0OR6FAYvaodC8teCBfuu4OHA+CnBGSJFPcqCSwgmQEtsyAd2yAm7KiL3YiLAaeJQFygBACAEAwoBjigPFN6toPq6l5B9pwiZyDcWFvrmepK9hJVUnit9NebSmp200TI4xYNDbHm52O+LqQB1cF5Tll5Z66iksInw1QPh4LnB1k7dqOYTAOT6kDimBkizTlw1s3mdOnifAKSCo2ptlkGTRieMww8HcHTW0twZ681po00rN73Iy36qNe5b3+PMrd2diP2hOZJbmIOu95/vHD3G+HPkMlr1F0ao7EeP4MenpldPbnw/P7/AMPWYow0ADgvJPYOoCAVAKgFQAgBAIgBAIgGlAR6uEPaWuAIIsQdCCpRDPHNt0X1SpLYpLhpDmFrruYb3DTyI+Vl7VE3ZX2l/wBPD1EFXZ2H/wANJS/SBK7AxtMHyGzfbIxO8G4cueqzS0UFluWEao66bwlHLNpS1UvZjtAwSHUNuWN8AT7R8dFgmop9ngehBya7XErNsvLmnHn+nRcHZjxKA7I4eunrogLOnldyv0QEyGRziAGPudLNJ+SnBGS9otkuOcmQ5cf6KCS6jYALAWAQDkAqAEAIDmUByl0QHiu2KN1NUuaR7LsTTzF7tP8Arkvbg1dUeFNSpt/Hkauj23DUMAc9sbwLWfbCb6tN8nNNh46aFebZprIPhlHqV6qufPD+pKER4Akc2vbIPK5Dh6lUYL8nOWoaz23YfxOij+JefkuowlLgvY5lZCPeaXqVtTvBEz2SHHk0GQ/xENZ8CtENHZLju8zNPW1R4PPl8lRV7emndhju0nIBt3ynwBA7v5Q1a4aauvfLf+DFPV227o7vLiXW7u4j5CH1fcbr2YPed+Nw06DPoqrtbyh9y6jQ87Psej0tK2Noaxoa1osABYADkF5zbbyz00klhHcBQSOsgFQCoAQAgBAIgEQCFAMcUBgt+953MJggdhNv2jxq0HRrTwNsyei9DSadNbcvQ83Walp9HD1+DLbG3bkqRje4xRcx7b+l9B813fq8PETijR5W1M3W7+7lPS9+OLv5txOJc63HM6f0WGdspbmz0IVQjwReST921v5nxVRaVVZ3kBWO2UCUBIptnhmiA0mzJThwk6fIoCaCgHXQAgFQAgBAMKAa4ICj2/u7HVN72Tho4aj+YVtV0q3mJVbTG1YkYet3GqWH9ngkHXA70OXxW+Oug+8jzp6Ca7rK/wD2TrP/ACp/ji/6lb1urx/PwVdSt8Px8kqn3Hq3asjZ+J1z6NBXD11a4ZO46Cx8cF7s/wCjlus87nfusAYOhOZPwVE9dJ91GiH9Piu88mt2XsOGmFoYmt5m13Hq45lY52Sn3mbYVxgsRWCyDVwdjgEAtkAqAVACAEAIAQCIBCgGlARqyTC0nkLqUQ2eObPi+t1ffzxuL3dL3t8gvZ1D6KrC8jxNMuluy/M9CGTxbRgNh4hoJP8AmYPNy8c9snQO7g6KHxC4HOSVQSRhmUBJY1Ad4oC4G3AXKAbG0kOa1xaXNcA4atJGRHQrqLw02cyWU0it3N3sFW0Ry2bMB0EgGpbyPMeY8NOp03R9qPD8GXS6rpFsy735NYCshsFQCoBUAIBEAlkAlkAmFAJgQDsKAWyAWyAWyAVACAVACAVAIgBACARAIUA0oCBtdhMTwOLXD4FdQeGjmSymeS7rTYKtl/eu3zIy+IC9fWRzUzxtFLFqz5G8e/vEeJHk9oLT/kI8l457R1hmytyRhHOSW6gk6QoCU1AdGvIvY6ix6IBad1nYuWfpmpRDPIq+kkoqktxEWOOJ4yNr39R/rVevRYrI4Z42oqdcso9Z3U24KyAONg9vdkHJ3MeBGfqOC87UU9FPHLkenp7ulhnnzLwFUF45ACAVACASyALIAsgCyAWyAEAtkAIBUAIAQCoAQAgEQAgEQCFANKA4zNuEB4zt+jNNVPaMrOxsPgTdpHQ5eS9uiasr3+TPC1EHVa8eaNfS1zZ4mzDLLBKBmWEWIdbjhOfQnmvJtrdcnFnr02qyCkhZJy056jXiM9COYPNVlp0imxJgknQlQCS1yAdiQHMy5hvPXwaMz8Auo+Jy/Aze+tF2lN2gHfiN78wDheD1Fz5K7Tz2ZlGohtQ8im3E2mYatgv3Ze47qfYPrl+Yr0dVXt1t+G883SWbFqXju+D11pXjHtjggHIAQDkAIAQAgCyAEAqAEAIAQCoAQAgBACARACARAIUAhQDHBAZHfrYJqI8cYvJHcgffbxb14jx6rTprujlv4My6qjpI7uKPPti7XdTPxAXYcns5j9HDNeldSro/XkeXTfKmX05o15LJIw+N2KL3XAXdFza5upbzbqOC8ecJRezLie3CcZx2o8Dgy7CMVhfRwN2O/C79NVydFnDUkaqcAktqhyUYGRHVBOinCIyNa8NuCc7Xefusvn5u0A43RvIW4ZtUf+Ffi4teSPxAkj4rqPeREu6zzWjeWuYRq0tI6gghe5js4Pn89rK8T3aI5L58+jOwQCoBUA9ACAEAIAQAgBAKgBACAEAIAQAgBACARAIgAoBqAQoDm9t0B5/vlukS4z0rbu1fHYWfb3mjTF4cfns0+p2OzLgYdTpdvtR4mI2dtOWmeXxOtn32kZG2oc3h+i9GdcLo4Z5kLbKJZRrNmbcgnyDuwkd7THWMTz55H4FebbpLK+G9Hq062uzc9zLQ05brG5vjEQ5p/wDTdoOhWU1gHgf3tvxQyX+BKkZOrCHD7R7vCOMt/wAzkBIgptMTQ1oOIMBvd33nuPtFAUO+G2GhhiYbudkbe6ON/ErXpaHKW0+CMWrvUY7K4szWwaMzVETAPeBP4W5n4BejdPYrcjzaYbdiie0wjJeCfQHYIBwQCoDogBACAEAIAQAgBACAEAIAQAgBACAEAiAEAiARAIUA0hAMey6Ayu8u50dVd7P2cv3wMnfjb73zV9OolX5Ge7Txs8zzfbGwZqYntoyG/wDEb3oz1Pu+dl6tWqhM8i7SSh5HOg2nPB9jK4N5XxN/hOQXc6a7OKOIXW191l5T75Tgd9kbvJzT8/0WWWhhybNcf6hZzSO531k4QMH5if0XPUF/L2O/7g/4+5XVu8tRKLYwwfuCx/iJJ9LK6Gkrj9fMpnrLJc8eRVxROe6zQSSepJK0PEVlmVZk8Lez0nc7d/6u3G8ftHa/ujkP1Xk6nUdI8Lgj2NLp+iWXxZrmBZDYdAgFCAVAdEAIAQAgBAKgBAIgFQAgBACAEAiAEAIAQCIAQCIBEAhQDSEA0tQHKWAOGYQGb2luVTSkkR9m7nGcPw0+CvhqbI8zPPTVz4ooKn6PnD7Opy5PZc+oP6LTHXvmjLL+nrkyL/sLP/xIv838l31+Pgcf29+JMpNw3X/aTjo1ov6k/ouJa98kdx/p6XFmn2Ru7FT+w3vfeObvXh5LJZdOfeZtrphX3UXbGWVRadQEAoQCoBUB/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graphicFrame>
        <p:nvGraphicFramePr>
          <p:cNvPr id="5" name="4 Diagrama"/>
          <p:cNvGraphicFramePr/>
          <p:nvPr>
            <p:extLst>
              <p:ext uri="{D42A27DB-BD31-4B8C-83A1-F6EECF244321}">
                <p14:modId xmlns:p14="http://schemas.microsoft.com/office/powerpoint/2010/main" val="2636274476"/>
              </p:ext>
            </p:extLst>
          </p:nvPr>
        </p:nvGraphicFramePr>
        <p:xfrm>
          <a:off x="658168" y="404664"/>
          <a:ext cx="7920880" cy="59812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9103883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data:image/jpeg;base64,/9j/4AAQSkZJRgABAQAAAQABAAD/2wCEAAkGBxQQEBQUEBAUFBUVGBcVFxYWFRQUFBQVFRQWFxUXFRQcHCggGB0lHRQUITEiJSkrLi4uGB8zODMsNygtLisBCgoKDg0OGxAQGy0kICYsLCwsLC8sLCwsLSwsLCwsLCw0LCwsLCwsLCwsLCwsLCwsLCwsLCwsLCwsLCwsLCwsLP/AABEIALcBEwMBEQACEQEDEQH/xAAcAAABBQEBAQAAAAAAAAAAAAAAAQIEBQYDBwj/xABIEAABAwIDBQUEBwUFBgcAAAABAAIDBBESITEFBkFRcRMiYYGRMkKhsQcUM1JygsEjYpLR4RVDRKLwFjRTstLxJFSDk6PCw//EABoBAQADAQEBAAAAAAAAAAAAAAABAwQCBQb/xAAyEQACAgEBBAkEAQUBAQAAAAAAAQIDEQQSITFBExQiMlFxgaHRYZGx8FIFFULB4fEj/9oADAMBAAIRAxEAPwD3FACAEAIAQAgBACAEAIAQAgBACAa6QDU2QCgoBUAIAQAgAlAV0+0sLrYbDgT71tbFAT2OuARxF/VAOQAgBAMkkDdTZAKx4OhugHIAQAgBACAEAIAQAgBAI42CApBtMu95ATtnV4kJadRn1CAnIAQAgBACAEAIAQGW2ptHBUPa7LS3QgWt8UBabv1XateeANh6Z/ogLVAc5Jg3UoBWSB2hQD0BR7x7Q7Isb96562QEOCZtQRG4kAm5tqLZ5Hx080Bp2iwsOCAVACAEBnq3tXzHINY02BcdfwjigLHZbCC67gdLWv43QFggBACAEAIAQAgOFPVNfkNeSA7oAQAgMnt7YsjMUkBaW6lriG4eeEnK3WyAfubE5xdI9zb2whgOYzzLvTggNSgEJsgOP1pqA6RyB2hQD0AIAQAgM9vTSMnwsLW4xnjzxNF9AQRr4oCy2MWiMMa1rcOVm5DqgJ6AylVtL9tIDwNvRAStn115WAHXI/FAaAlAZrehgqGmJ0TgW2LJMWHvEZluRuLa3yv6jrCSzk5y28YKunayjYDJIGl3vOd7ThbIeVz5JGEpcERKcY8Xg1Ox9rtqmFzWPaAS3vAWNuLSCQQVM4ODwxCamsosLrg7FQHOeTC1zjwBKAyM21cUhQFnsqqxyNA8SelkBfoAQAgBACAEAIDE/wBpFrgQcwboDaMdcA80A5ACArNuS2a0cCT8P+6ArI5cObciOSAuKfacZDcUjGuN+6XAEkWvYE56j1UqLfBEOSXFjdsz4Y783AHpn/JQSVbavxQCt2hgfcG9jY24hAaNACAQlAVu3dqGmhdIIzIRYWF7Z8XEAkDxsu64KcsN4K7JuEcpZMkN5YpHFz5og4htwHgtBsLgXsbX5gLt0TzuizhaivG+Sz5jzvOyO5p5Y3vsAGnE8E5YhZl3c7ZKY6eee0v9fkh6iGOy039/wXtLvDI5gL6CqBIzsxhHldwd6gKJVRT3SXv8Extk1vg/b5M5vTKwkzATU7jq2VgAkPNtnXB55WXUNPKbxFpkT1EYLMk0Qdg71RwOxSRvedMQIGEcbN4nzWn+3yx3jL/co57ppqnfqANBja95NgAQI23PAyOs0HwvdUPSTT7Xz7F61kGuz8e5wqNpCSUuB5C19Ms8+OazNYNSeTv/AGs2n75a6QWF2swlwuRcgEi9s/FTCO08ETlsrJNi3ljeLxwVLwdC2FxB6O0KsdLTw2vuVq5SWUn9jp/bjuFDVn8kbf8AmkCjol/Je/wHa/4v2+RjtsTn2dnVHm6mb/8Aqp6OH817/BHSz/g/uvkpTtCts4VNPL3rBoayN0bM/vMc48dXZLqcK33GvfJFc7P80/bBTSbMk+sWa5wB1NgQDyBuMvJZzQaLdGrIkkj7B9h/fFsjb2ywuDmgA3v7JKunWoxTzv8ADd/opha5Saxu8d6/JrA5Ulw5ACAEAIAQAgPOtg0rDNeo7UgHIYQGOtxd3iSPCwQHoLJA4XabhAOLkBzkcbG2vBAeaS7TqG1DmSl1RKTkyN7ZGtA4MY0DBrmTbhdbpUxlHaXZX1X7kwRulGWy+0/o/wBwXMMVcQQKMNxCx7SaMWzB93FyVGzVzl7GjbtfCP3f/oP3UqKi31mSBjQb2Yztnj8L3gBp8Q1dKyuG+Kbf1+EcuuyaxJpL6b/d/Bp27Lb2Ahu4tDQ0Em7stDfms8pOTyzRGKikkZHaME1MSHxuc3g9oJaev3ehUEjth08lTIDgIjBu55yBtwHM/JSQb1QSCASyASyA5PpmO9pjT1aCpyyMIVkTW+yAOgAUEiveBqQOuSA8Y3z2p29Y8hxLWnCBawGE2sPnfxXs6aOxWkeJqpbdjfoVDXLVkybJcbtyvM/YNcGdt+ydiYHgZ8WHUi1vC6o1Gy4bTWcbzRptpT2U8Z3HodHuRSMbZ0ZeeLi5zT5BpAaPABeVLU2SfE9aGmriuB3dufRkWMH/AMktx0OK4UdPZ4nT09b5HNu7kkItR1ssYGkcobPGPAXs4fxKemUu/FP2Zz0Dj3JNe69/kX+0K6H7akZO371PJZ1uZikt6AlNmqXBtef/AAbV0eKT8vh/I+De6mNxI58DhmWzxuiI8yLfFHp58Y7/ACJWph/lu8zptHabXMaY3AteLtI94HQ9FS1h4ZcmmsohU5y+PoLlQSaCgfijafL0KAkIBQgOc0wbrqgK+prvFAMhqDzQFhTVGLI6oCQgMyLIB8VUYzceY4FAO2tvVDTsBIc55FwxoN+WZ0sr6qJWcOBRbfGvjxK2Olq9oDFPJ9WgOkcRBkeP3n6D49ArHOurdBZfi/gqULLt83heC+TRbK2VDSswwRhg4nVzjzc45uPVZ5zlN5kzTCuMFiKwTlwdioBUBT7dkx/sg4gEd6xsTfQICs2ZRCmzi7vMDIHqOKA0lJUiRt+I1CA7XQBdAF0AhKAa5AYHeelmbV9tJBLPG2xiMZLhE4WzMQzJuL6EfprhKLr2U8Pn9fUx2RlGzbcdpcvp6HnG2XWme6zgHEuGJpac9QQdM1srlhJMxWRy20cRUaWKuUilxNX9HNA6orRLmWRXe5x4uIIaL8Tc38is2qtShs+Jq0lTdm14HsAXlnqjkAIBCEBmN593pJ5GywvYXtGHBKLsOuYNjhOZzseGi0VWxUXCS3fTiZ7apOSnF7148Chqn1bcpqKWwyvFhmaR4WdceYTo65d2f33EdLZHvQ+28WPbuHWKZpsRYwyg5i1vZTq78V9x1mPg/sxtLV1ElQx9M2pbo14ewtgLQdSHZXzOitUIQi1Nr04lTnKc04Jrz4HojXLEbh4KAz20a8tc/rbpbJSCqdXYnKATo6hAWey34pDhvYc9fBAWpkHMIDHipBHtBTggNoVbB3h3QRnfutB42Jytx81MYuW5ESko72yjkdHWvDI4BVFnh3I7kXJlNg0kNtl8bLQqpQWZPZ/P2M8rYTeIraft9zSbqbEkpMfaSNwutaNmJwba+Zc7U6Dy1K5vtjPGOR1p6pQznnyRo+0HNZzQVG0t6oKYgVHaRX0Lmd134XgkHyKvhp5TXZw/Uzz1MK+/lehwj35oXf4kebX/AMl09Jb4e6OVrKXz9mdJd8qNrC76y0houbB1/Sy56tb4HXWqscSDFtJs57Vl8Lw1wvkbFotcKqUdl4Loy2lklRnFcA52JHjYXsuTohz1sjGOMDmteR3S4XbiuLYhy4ea7jhPecyzjcP3e3mlkl7CriYyS12uYbsdx4+Fz5aBWzqjsdJDgUwtlt9HPjx3GqBWc0DkAIAsgEwoDG/ScaY0uGobikNzEB7bXfeB4Dnz8Vp00JOWVw5mXVTgo4fHkeL7Khb247dshivmGPa2S3UtI+XUL0HCeNx5isrzvyfQ27MVO2mZ9TaBFbK1730OO+ZdzuvKtU1J7fE9mpwcFscC1sqywVACAEAWQCWQBhQCYUAWQC2QGU3t2dILywtLhq4C5cDzAGoQGNpdpXOaA0mzKaWaxawgfecMI/r5IQUe0ZW9r2dYJ4LEhjRI5kZH3i5vtXNswdFvjW1HNTT8fEwTti5YuTXh4Gug2nAWjV2WrXNw9B4DTyWNwlnembVOLW5oyu7mw6iu776iaODQEOOOTxbfIDxst11tdbxGKyYKarLO1KTS8zUU+4lGzvPY+U85HudfqBYH0WZ6qx7s4NK0lSecZ8y1p42RtwRRtjYNGsAaOthxVDk5PLNEYqKwkdcSgka56A5Olt4jkcwgOrKaGUXMMZ53Y0/op2n4kbK8DF71bFdFUMmipBJELExxtGTm3zLAM9Qb2Oi2VWRlW4SeH4mO6uUbFZFZXgVp3ka1xL2StJ4FmnqRbpmo6pJ8GmT1uK4xa9CQzeYO+zinef3YifkU6q1xkl6jra5Rb9Do2CvqMoabsgffmOEj8trj+E9U2aId6WfIjb1E+7HH1YlHsHaFJL2zYoZ3WtfGSbcbNcW2OVtVY7qbI7LykVqi+uTksNlqN85of962dKzm5ocW/Ij/ADKvq9cu7P7lnWbI9+D9P3/ZOot/qOTWRzDyc2//AC3XMtHauG86jranx3F3S7Ygl+znjceQe2/8OqplVOPFMvjdXLuyRNuqyw51FS2NuJ7w1o4uIA9SpUW3hEOSSyzxLeba/wBcqXSWIGgBN8gTbprp4X1JXtVV7EVE8O6zpJORWtaFeZ2bX6M9q9nO6Bx7sguL8HtHDq2/oFi1teY7S5G/QWYk4Pn+T04FeUesLdAKgBACALoBLoAugC6A4T1IbkNfkgM1twGcYS49L5ICLsDZppXYmHI6tOYP8kBtGuuAeaA5VVIyVpbIxr2nVrgHA+RUptPKIcU1hlBJuJQuJP1e1+AkkA8gHWCuWptXMoekpf8AiaOKMNADQABkAMgAFQaDjtF9mef80BWNlQD+0QBmQSNBr5oCNLMgF2LPeUtvlY/zUkF9hUEiYEAuFALhQC2QBZAQq3Y8E32sEb/xMaT62XUZyjwZzKEZcVkoqzcGkf7LXxH9x7rfwuuPgr46q2PMzy0lUuRSbT3YmoonSU9fKGsGItNwSBwu0gfBXw1HSSUZRW8os0zqi5Qk9xmtoRyywOqqid7sJAjF754gC5xOg8BrZXKajb0cVhcymUG6ulm8vkZxjs1oTMzRNpJxHIxxaHBrg4td7LgDex8Cpe9YOVueRlOQXtaSWh5DcQ1AcQCR01SedltCvG0k+ZuNibdnoJhBVydpEdH5khp9lzdTbgW8OHj57rjfDaisSPS6SVE1GTzF+xs4t5qR3+Kj83Yfmsz09q/xZp6zV/JEqPbVO72aqE9JY/5rl02LjF/Y6V1b4SX3RJZVsd7MjD0c0/quXFrkdqSfM6g30XJ0BQDSUBmN5d7PqzxFDH2spF7Z2F9BYZuPhktNWn2o7cnhGW7UOMtiKyyLsLatdLLepbHFGAe6LFxdoAczhAzOt8rKLOiS7GTqvpm+3jBZ1dSASGm44k8Ss5oIUT7m6AnMaSCRoNfM2CAt6B94wgJN0AIDmHoBlRHjYRz+aAzplwmxFrcEAv1hAMdUICNLP4oCduwwvkc/3Wi3mf8ARQGmQAgBACAEAIBEA1xQGV3m3kpGxvjc/tC4FpbHY2vlm/2R638Frp01rakt3mZLtVVFOLefI86pK97YnN7J8sB17jiwc++BYX/1Y5rZdXCTT2sSMNNk4prZzH95lYIKdxvHJJF4Folb+UgggdbldLpV4P1x+Th9C+DcfTK9h7aaPjVtt4RSE+mS72rP4e6OMVfz9mTKJ9NC4PvJM5p7pIEbQeFm52P8XS+arnG6aw8RX3ZZXOiLysyf2Rp9k7Em2hMJaqMshAsGm7C4cGtGoHMnX5Z52wpjsVvf4mqFU7pbdq3eBpTuJRH+5I6SSj/7LOtVauZpelqfL8nN30fUh0Eo6SO/W66Wst8TnqVPgR5Po3pzpNO380Z+bF0tdavAregqfj++hyP0cNHsVco6tYfkAuuvT5pEf2+C4NjTuLO37PaLx+V36PCdcXOC/fQPRPlN/vqSqDdSpa79ttOXDyjLw4+bnED0K5lqYPhBEx0ti42P988lnFu/TskEpEj5B775HEnK2YFhp4KmV83HZ5eRfHTwUtvfnxyShQxcA5vDJ1/mqsl+Ctr9kvaLsOMamw7w/Lx8lAIdM6wQEgTkCwOR1zy81OCCj2rvFU0k7Htbip3BrMJN24syb8Wk3yIy53tZa6a65x2Xx8THdZZXLbXDwNFR770j7YpDG4j2Xtdl+YAj4riWktXBZO46yp8Xgs27wUpH+9Q/+4wfqq+gs/i/sWdYq/kvuVG4csj6NhkvbMMvqWA93+nhZdanHSPBGmz0SyaYKgvI1dQNlGeR4EfrzQGdrtmTx+ywyD93P4aoCnq6h8f2gLPxAj5oCDFXNkeBdxHEgX9L5ID0DY9TC1gZGCwDg62ZOpJ5oC0ugC6ALoAQAgI1dtCKBuKaRrB+8bX6DU+S7hCU3iKycTsjBZk8GP2t9IjG92mjLycg592tJ8GDvO+C2Q0L42PBhs164VrJVig2jtLOZxijPB/cbbwhGZ/MrOlop7iy/wB5/BX0Oov77wv3l8mh2TuJTw2MgMzxxf7I6M09brLZq7J/Q11aOuHLPmaVsAAsAAOVslmNRArN36aU3kp4nHmWNv62uu42TjwZxKuEuKRBk3Loz/hm+RcP1XfT2eJx1ev+KMLtLZ79lVTXxi7L3YTmCPeY487cfNejVNaitwlx/d55ltb01m3Dh+7j03Y20GVMTZIzkdRxaeLT4heZZW65bLPVqsjZHaiWACrLBUAqAEBFM99PZ58/6KSDlJMoJI5kQHSMoDu19kBRb1QiOJ1RGwktzka12G7eLxwuOPhcqyqG3LZzgqtnsR2sZMYN6Yne6/zc1w9MvmtXUp+K/fQy9eh4P99Ru0N4RPGYY4y4uIuT3nZEWwsbflzKtr0qg9qTKrNW7FswiX+725sckN6yG73G4zc1zG8BdpHVU36luXYe4uo0q2O2t7Jh+jyk4GYeAkOXqq+t2+JZ1OrwNZFEGgACwGQAyACzGo6hACAbNIGtLjwQGQ2hRmocXSZn4DwCASm2Q1vAICxbFZASaauLe6RfkCbZ8BfkVJBSs+kKAPLJYpY3NJa4EMdhI1BAdf4LV1OTWYtMx9diniUWjQ7M2zDUi8MrX21Gjh1acwqJ1Tg+0jTXbCxZiyDtXe6mp7gydo4e5HZx8z7I8yrK9LZPljzKrdXXXzy/oZKs32qqp3Z0cRb+AdpJ5uIwt9PNbFpqa1mx5Mb1d1rxWsD9n7jVFQ7HWTFt9QD2kp6vOQ8rrmetjFYrR1DQyk9qxmy2Pu3T0v2UQxffd3nn8xz8lhsunPvM3V0wr7qLgBVloWQBZAFkAWQFZt7ZDKqF0bxroeLXDQhd12OEtpHFlanFxZ5vsPaUmzKp0coOG9pGjiPdkZ5euY6erZCOprzHj+7jyK5y0tjjLh+7z1anma9ocwhzXAEEaEHQheQ008M9lNNZR1UEioDjWPsx1tbW9ckQK0VFm4b5IDhLOgGxvQEpjkB1D0ArJEArtlQuzMEZ6sb/ACXW1JcznZT5HWGjYz2GNb0aB8lDbfElJI7hqgkWyAVACALoCDtV3c6kelj/AEQFewIB6AHi2o8UBEn/AOylEFLtTZFPUPJmgaXEC7x3ZDazRZ4zOVsvBdqcorczh1xk96MptnYrqNwLXl8b8mu94XzwuI1BC9HS3uzsy4nm6vTqvtR4M0O6m50U8TJZnueHZ4B3Gix0NszpzVWo1U1JxW4t0+krlFTe839DQRwtDYo2saODQAPgsDk5PLN8YqKwkSwFB0KgFQAgBACAEAhQGT333e+sx44x+1Zp+8OLT+nitOmv6OW/gZdVR0sd3FGd3F3k7BwgmNo3GzScuzeTm08gT6HqVs1dG2ukjx/Ji0eocH0c+H4Z6aCvKPXFugI20fsz4W+aAz75kBwM1ygJMLkBKa9Ad4XNN8RIyy6oDkH3IHNAXdkAWQAgBAIgEKApN594GUUVz3pHXDGczxJ5NH9FfRQ7ZfTmUai9VR+vIyO5e15Kp9U+Ul1zHZx9m7cd2sHADE3Ic1bqlBJRjyKdI5tylPmapjljNo7EgHS1BLQ0+7exQERx5qSCumk71+Dcz0BubeJ0HiQpIKLfOpAjhh94APd4WaQAfU+i36Gt5c/Q8/X2LCh6mv3FpyyijxauBd5OJI+BCy6mSla2jXpouNUUzShUF4oQDkAIAQAgBACARANeLoDzTf7d/s3GojHdd9oBwP3/AOfrzXpaPUf4P0PM1unz/wDSPqWu4m8vaAU8zu+0dxx99o4E/eHxHQrjWafZe3HhzO9FqdpbEuPL6m1DlgPQBwBBB0OR6FAYvaodC8teCBfuu4OHA+CnBGSJFPcqCSwgmQEtsyAd2yAm7KiL3YiLAaeJQFygBACAEAwoBjigPFN6toPq6l5B9pwiZyDcWFvrmepK9hJVUnit9NebSmp200TI4xYNDbHm52O+LqQB1cF5Tll5Z66iksInw1QPh4LnB1k7dqOYTAOT6kDimBkizTlw1s3mdOnifAKSCo2ptlkGTRieMww8HcHTW0twZ681po00rN73Iy36qNe5b3+PMrd2diP2hOZJbmIOu95/vHD3G+HPkMlr1F0ao7EeP4MenpldPbnw/P7/AMPWYow0ADgvJPYOoCAVAKgFQAgBAIgBAIgGlAR6uEPaWuAIIsQdCCpRDPHNt0X1SpLYpLhpDmFrruYb3DTyI+Vl7VE3ZX2l/wBPD1EFXZ2H/wANJS/SBK7AxtMHyGzfbIxO8G4cueqzS0UFluWEao66bwlHLNpS1UvZjtAwSHUNuWN8AT7R8dFgmop9ngehBya7XErNsvLmnHn+nRcHZjxKA7I4eunrogLOnldyv0QEyGRziAGPudLNJ+SnBGS9otkuOcmQ5cf6KCS6jYALAWAQDkAqAEAIDmUByl0QHiu2KN1NUuaR7LsTTzF7tP8Arkvbg1dUeFNSpt/Hkauj23DUMAc9sbwLWfbCb6tN8nNNh46aFebZprIPhlHqV6qufPD+pKER4Akc2vbIPK5Dh6lUYL8nOWoaz23YfxOij+JefkuowlLgvY5lZCPeaXqVtTvBEz2SHHk0GQ/xENZ8CtENHZLju8zNPW1R4PPl8lRV7emndhju0nIBt3ynwBA7v5Q1a4aauvfLf+DFPV227o7vLiXW7u4j5CH1fcbr2YPed+Nw06DPoqrtbyh9y6jQ87Psej0tK2Noaxoa1osABYADkF5zbbyz00klhHcBQSOsgFQCoAQAgBAIgEQCFAMcUBgt+953MJggdhNv2jxq0HRrTwNsyei9DSadNbcvQ83Walp9HD1+DLbG3bkqRje4xRcx7b+l9B813fq8PETijR5W1M3W7+7lPS9+OLv5txOJc63HM6f0WGdspbmz0IVQjwReST921v5nxVRaVVZ3kBWO2UCUBIptnhmiA0mzJThwk6fIoCaCgHXQAgFQAgBAMKAa4ICj2/u7HVN72Tho4aj+YVtV0q3mJVbTG1YkYet3GqWH9ngkHXA70OXxW+Oug+8jzp6Ca7rK/wD2TrP/ACp/ji/6lb1urx/PwVdSt8Px8kqn3Hq3asjZ+J1z6NBXD11a4ZO46Cx8cF7s/wCjlus87nfusAYOhOZPwVE9dJ91GiH9Piu88mt2XsOGmFoYmt5m13Hq45lY52Sn3mbYVxgsRWCyDVwdjgEAtkAqAVACAEAIAQCIBCgGlARqyTC0nkLqUQ2eObPi+t1ffzxuL3dL3t8gvZ1D6KrC8jxNMuluy/M9CGTxbRgNh4hoJP8AmYPNy8c9snQO7g6KHxC4HOSVQSRhmUBJY1Ad4oC4G3AXKAbG0kOa1xaXNcA4atJGRHQrqLw02cyWU0it3N3sFW0Ry2bMB0EgGpbyPMeY8NOp03R9qPD8GXS6rpFsy735NYCshsFQCoBUAIBEAlkAlkAmFAJgQDsKAWyAWyAWyAVACAVACAVAIgBACARAIUA0oCBtdhMTwOLXD4FdQeGjmSymeS7rTYKtl/eu3zIy+IC9fWRzUzxtFLFqz5G8e/vEeJHk9oLT/kI8l457R1hmytyRhHOSW6gk6QoCU1AdGvIvY6ix6IBad1nYuWfpmpRDPIq+kkoqktxEWOOJ4yNr39R/rVevRYrI4Z42oqdcso9Z3U24KyAONg9vdkHJ3MeBGfqOC87UU9FPHLkenp7ulhnnzLwFUF45ACAVACASyALIAsgCyAWyAEAtkAIBUAIAQCoAQAgEQAgEQCFANKA4zNuEB4zt+jNNVPaMrOxsPgTdpHQ5eS9uiasr3+TPC1EHVa8eaNfS1zZ4mzDLLBKBmWEWIdbjhOfQnmvJtrdcnFnr02qyCkhZJy056jXiM9COYPNVlp0imxJgknQlQCS1yAdiQHMy5hvPXwaMz8Auo+Jy/Aze+tF2lN2gHfiN78wDheD1Fz5K7Tz2ZlGohtQ8im3E2mYatgv3Ze47qfYPrl+Yr0dVXt1t+G883SWbFqXju+D11pXjHtjggHIAQDkAIAQAgCyAEAqAEAIAQCoAQAgBACARACARAIUAhQDHBAZHfrYJqI8cYvJHcgffbxb14jx6rTprujlv4My6qjpI7uKPPti7XdTPxAXYcns5j9HDNeldSro/XkeXTfKmX05o15LJIw+N2KL3XAXdFza5upbzbqOC8ecJRezLie3CcZx2o8Dgy7CMVhfRwN2O/C79NVydFnDUkaqcAktqhyUYGRHVBOinCIyNa8NuCc7Xefusvn5u0A43RvIW4ZtUf+Ffi4teSPxAkj4rqPeREu6zzWjeWuYRq0tI6gghe5js4Pn89rK8T3aI5L58+jOwQCoBUA9ACAEAIAQAgBAKgBACAEAIAQAgBACARAIgAoBqAQoDm9t0B5/vlukS4z0rbu1fHYWfb3mjTF4cfns0+p2OzLgYdTpdvtR4mI2dtOWmeXxOtn32kZG2oc3h+i9GdcLo4Z5kLbKJZRrNmbcgnyDuwkd7THWMTz55H4FebbpLK+G9Hq062uzc9zLQ05brG5vjEQ5p/wDTdoOhWU1gHgf3tvxQyX+BKkZOrCHD7R7vCOMt/wAzkBIgptMTQ1oOIMBvd33nuPtFAUO+G2GhhiYbudkbe6ON/ErXpaHKW0+CMWrvUY7K4szWwaMzVETAPeBP4W5n4BejdPYrcjzaYbdiie0wjJeCfQHYIBwQCoDogBACAEAIAQAgBACAEAIAQAgBACAEAiAEAiARAIUA0hAMey6Ayu8u50dVd7P2cv3wMnfjb73zV9OolX5Ge7Txs8zzfbGwZqYntoyG/wDEb3oz1Pu+dl6tWqhM8i7SSh5HOg2nPB9jK4N5XxN/hOQXc6a7OKOIXW191l5T75Tgd9kbvJzT8/0WWWhhybNcf6hZzSO531k4QMH5if0XPUF/L2O/7g/4+5XVu8tRKLYwwfuCx/iJJ9LK6Gkrj9fMpnrLJc8eRVxROe6zQSSepJK0PEVlmVZk8Lez0nc7d/6u3G8ftHa/ujkP1Xk6nUdI8Lgj2NLp+iWXxZrmBZDYdAgFCAVAdEAIAQAgBAKgBAIgFQAgBACAEAiAEAIAQCIAQCIBEAhQDSEA0tQHKWAOGYQGb2luVTSkkR9m7nGcPw0+CvhqbI8zPPTVz4ooKn6PnD7Opy5PZc+oP6LTHXvmjLL+nrkyL/sLP/xIv838l31+Pgcf29+JMpNw3X/aTjo1ov6k/ouJa98kdx/p6XFmn2Ru7FT+w3vfeObvXh5LJZdOfeZtrphX3UXbGWVRadQEAoQCoBUB/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graphicFrame>
        <p:nvGraphicFramePr>
          <p:cNvPr id="5" name="4 Diagrama"/>
          <p:cNvGraphicFramePr/>
          <p:nvPr>
            <p:extLst>
              <p:ext uri="{D42A27DB-BD31-4B8C-83A1-F6EECF244321}">
                <p14:modId xmlns:p14="http://schemas.microsoft.com/office/powerpoint/2010/main" val="3305956349"/>
              </p:ext>
            </p:extLst>
          </p:nvPr>
        </p:nvGraphicFramePr>
        <p:xfrm>
          <a:off x="467545" y="160338"/>
          <a:ext cx="8208911" cy="66976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8491968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1 Título"/>
          <p:cNvSpPr txBox="1">
            <a:spLocks/>
          </p:cNvSpPr>
          <p:nvPr/>
        </p:nvSpPr>
        <p:spPr>
          <a:xfrm>
            <a:off x="4724524" y="-99392"/>
            <a:ext cx="7024744" cy="1143000"/>
          </a:xfrm>
          <a:prstGeom prst="rect">
            <a:avLst/>
          </a:prstGeom>
        </p:spPr>
        <p:txBody>
          <a:bodyPr>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MX" sz="2100" b="1" dirty="0" smtClean="0"/>
              <a:t>La organización</a:t>
            </a:r>
          </a:p>
          <a:p>
            <a:r>
              <a:rPr lang="es-MX" sz="2100" b="1" dirty="0" smtClean="0"/>
              <a:t> en el equipo</a:t>
            </a:r>
            <a:endParaRPr lang="es-MX" sz="2100" b="1" dirty="0"/>
          </a:p>
        </p:txBody>
      </p:sp>
      <p:sp>
        <p:nvSpPr>
          <p:cNvPr id="2" name="AutoShape 2" descr="data:image/jpeg;base64,/9j/4AAQSkZJRgABAQAAAQABAAD/2wCEAAkGBxQQEBQUEBAUFBUVGBcVFxYWFRQUFBQVFRQWFxUXFRQcHCggGB0lHRQUITEiJSkrLi4uGB8zODMsNygtLisBCgoKDg0OGxAQGy0kICYsLCwsLC8sLCwsLSwsLCwsLCw0LCwsLCwsLCwsLCwsLCwsLCwsLCwsLCwsLCwsLCwsLP/AABEIALcBEwMBEQACEQEDEQH/xAAcAAABBQEBAQAAAAAAAAAAAAAAAQIEBQYDBwj/xABIEAABAwIDBQUEBwUFBgcAAAABAAIDBBESITEFBkFRcRMiYYGRMkKhsQcUM1JygsEjYpLR4RVDRKLwFjRTstLxJFSDk6PCw//EABoBAQADAQEBAAAAAAAAAAAAAAABAwQCBQb/xAAyEQACAgEBBAkEAQUBAQAAAAAAAQIDEQQSITFBExQiMlFxgaHRYZGx8FIFFULB4fEj/9oADAMBAAIRAxEAPwD3FACAEAIAQAgBACAEAIAQAgBACAa6QDU2QCgoBUAIAQAgAlAV0+0sLrYbDgT71tbFAT2OuARxF/VAOQAgBAMkkDdTZAKx4OhugHIAQAgBACAEAIAQAgBAI42CApBtMu95ATtnV4kJadRn1CAnIAQAgBACAEAIAQGW2ptHBUPa7LS3QgWt8UBabv1XateeANh6Z/ogLVAc5Jg3UoBWSB2hQD0BR7x7Q7Isb96562QEOCZtQRG4kAm5tqLZ5Hx080Bp2iwsOCAVACAEBnq3tXzHINY02BcdfwjigLHZbCC67gdLWv43QFggBACAEAIAQAgOFPVNfkNeSA7oAQAgMnt7YsjMUkBaW6lriG4eeEnK3WyAfubE5xdI9zb2whgOYzzLvTggNSgEJsgOP1pqA6RyB2hQD0AIAQAgM9vTSMnwsLW4xnjzxNF9AQRr4oCy2MWiMMa1rcOVm5DqgJ6AylVtL9tIDwNvRAStn115WAHXI/FAaAlAZrehgqGmJ0TgW2LJMWHvEZluRuLa3yv6jrCSzk5y28YKunayjYDJIGl3vOd7ThbIeVz5JGEpcERKcY8Xg1Ox9rtqmFzWPaAS3vAWNuLSCQQVM4ODwxCamsosLrg7FQHOeTC1zjwBKAyM21cUhQFnsqqxyNA8SelkBfoAQAgBACAEAIDE/wBpFrgQcwboDaMdcA80A5ACArNuS2a0cCT8P+6ArI5cObciOSAuKfacZDcUjGuN+6XAEkWvYE56j1UqLfBEOSXFjdsz4Y783AHpn/JQSVbavxQCt2hgfcG9jY24hAaNACAQlAVu3dqGmhdIIzIRYWF7Z8XEAkDxsu64KcsN4K7JuEcpZMkN5YpHFz5og4htwHgtBsLgXsbX5gLt0TzuizhaivG+Sz5jzvOyO5p5Y3vsAGnE8E5YhZl3c7ZKY6eee0v9fkh6iGOy039/wXtLvDI5gL6CqBIzsxhHldwd6gKJVRT3SXv8Extk1vg/b5M5vTKwkzATU7jq2VgAkPNtnXB55WXUNPKbxFpkT1EYLMk0Qdg71RwOxSRvedMQIGEcbN4nzWn+3yx3jL/co57ppqnfqANBja95NgAQI23PAyOs0HwvdUPSTT7Xz7F61kGuz8e5wqNpCSUuB5C19Ms8+OazNYNSeTv/AGs2n75a6QWF2swlwuRcgEi9s/FTCO08ETlsrJNi3ljeLxwVLwdC2FxB6O0KsdLTw2vuVq5SWUn9jp/bjuFDVn8kbf8AmkCjol/Je/wHa/4v2+RjtsTn2dnVHm6mb/8Aqp6OH817/BHSz/g/uvkpTtCts4VNPL3rBoayN0bM/vMc48dXZLqcK33GvfJFc7P80/bBTSbMk+sWa5wB1NgQDyBuMvJZzQaLdGrIkkj7B9h/fFsjb2ywuDmgA3v7JKunWoxTzv8ADd/opha5Saxu8d6/JrA5Ulw5ACAEAIAQAgPOtg0rDNeo7UgHIYQGOtxd3iSPCwQHoLJA4XabhAOLkBzkcbG2vBAeaS7TqG1DmSl1RKTkyN7ZGtA4MY0DBrmTbhdbpUxlHaXZX1X7kwRulGWy+0/o/wBwXMMVcQQKMNxCx7SaMWzB93FyVGzVzl7GjbtfCP3f/oP3UqKi31mSBjQb2Yztnj8L3gBp8Q1dKyuG+Kbf1+EcuuyaxJpL6b/d/Bp27Lb2Ahu4tDQ0Em7stDfms8pOTyzRGKikkZHaME1MSHxuc3g9oJaev3ehUEjth08lTIDgIjBu55yBtwHM/JSQb1QSCASyASyA5PpmO9pjT1aCpyyMIVkTW+yAOgAUEiveBqQOuSA8Y3z2p29Y8hxLWnCBawGE2sPnfxXs6aOxWkeJqpbdjfoVDXLVkybJcbtyvM/YNcGdt+ydiYHgZ8WHUi1vC6o1Gy4bTWcbzRptpT2U8Z3HodHuRSMbZ0ZeeLi5zT5BpAaPABeVLU2SfE9aGmriuB3dufRkWMH/AMktx0OK4UdPZ4nT09b5HNu7kkItR1ssYGkcobPGPAXs4fxKemUu/FP2Zz0Dj3JNe69/kX+0K6H7akZO371PJZ1uZikt6AlNmqXBtef/AAbV0eKT8vh/I+De6mNxI58DhmWzxuiI8yLfFHp58Y7/ACJWph/lu8zptHabXMaY3AteLtI94HQ9FS1h4ZcmmsohU5y+PoLlQSaCgfijafL0KAkIBQgOc0wbrqgK+prvFAMhqDzQFhTVGLI6oCQgMyLIB8VUYzceY4FAO2tvVDTsBIc55FwxoN+WZ0sr6qJWcOBRbfGvjxK2Olq9oDFPJ9WgOkcRBkeP3n6D49ArHOurdBZfi/gqULLt83heC+TRbK2VDSswwRhg4nVzjzc45uPVZ5zlN5kzTCuMFiKwTlwdioBUBT7dkx/sg4gEd6xsTfQICs2ZRCmzi7vMDIHqOKA0lJUiRt+I1CA7XQBdAF0AhKAa5AYHeelmbV9tJBLPG2xiMZLhE4WzMQzJuL6EfprhKLr2U8Pn9fUx2RlGzbcdpcvp6HnG2XWme6zgHEuGJpac9QQdM1srlhJMxWRy20cRUaWKuUilxNX9HNA6orRLmWRXe5x4uIIaL8Tc38is2qtShs+Jq0lTdm14HsAXlnqjkAIBCEBmN593pJ5GywvYXtGHBKLsOuYNjhOZzseGi0VWxUXCS3fTiZ7apOSnF7148Chqn1bcpqKWwyvFhmaR4WdceYTo65d2f33EdLZHvQ+28WPbuHWKZpsRYwyg5i1vZTq78V9x1mPg/sxtLV1ElQx9M2pbo14ewtgLQdSHZXzOitUIQi1Nr04lTnKc04Jrz4HojXLEbh4KAz20a8tc/rbpbJSCqdXYnKATo6hAWey34pDhvYc9fBAWpkHMIDHipBHtBTggNoVbB3h3QRnfutB42Jytx81MYuW5ESko72yjkdHWvDI4BVFnh3I7kXJlNg0kNtl8bLQqpQWZPZ/P2M8rYTeIraft9zSbqbEkpMfaSNwutaNmJwba+Zc7U6Dy1K5vtjPGOR1p6pQznnyRo+0HNZzQVG0t6oKYgVHaRX0Lmd134XgkHyKvhp5TXZw/Uzz1MK+/lehwj35oXf4kebX/AMl09Jb4e6OVrKXz9mdJd8qNrC76y0houbB1/Sy56tb4HXWqscSDFtJs57Vl8Lw1wvkbFotcKqUdl4Loy2lklRnFcA52JHjYXsuTohz1sjGOMDmteR3S4XbiuLYhy4ea7jhPecyzjcP3e3mlkl7CriYyS12uYbsdx4+Fz5aBWzqjsdJDgUwtlt9HPjx3GqBWc0DkAIAsgEwoDG/ScaY0uGobikNzEB7bXfeB4Dnz8Vp00JOWVw5mXVTgo4fHkeL7Khb247dshivmGPa2S3UtI+XUL0HCeNx5isrzvyfQ27MVO2mZ9TaBFbK1730OO+ZdzuvKtU1J7fE9mpwcFscC1sqywVACAEAWQCWQBhQCYUAWQC2QGU3t2dILywtLhq4C5cDzAGoQGNpdpXOaA0mzKaWaxawgfecMI/r5IQUe0ZW9r2dYJ4LEhjRI5kZH3i5vtXNswdFvjW1HNTT8fEwTti5YuTXh4Gug2nAWjV2WrXNw9B4DTyWNwlnembVOLW5oyu7mw6iu776iaODQEOOOTxbfIDxst11tdbxGKyYKarLO1KTS8zUU+4lGzvPY+U85HudfqBYH0WZ6qx7s4NK0lSecZ8y1p42RtwRRtjYNGsAaOthxVDk5PLNEYqKwkdcSgka56A5Olt4jkcwgOrKaGUXMMZ53Y0/op2n4kbK8DF71bFdFUMmipBJELExxtGTm3zLAM9Qb2Oi2VWRlW4SeH4mO6uUbFZFZXgVp3ka1xL2StJ4FmnqRbpmo6pJ8GmT1uK4xa9CQzeYO+zinef3YifkU6q1xkl6jra5Rb9Do2CvqMoabsgffmOEj8trj+E9U2aId6WfIjb1E+7HH1YlHsHaFJL2zYoZ3WtfGSbcbNcW2OVtVY7qbI7LykVqi+uTksNlqN85of962dKzm5ocW/Ij/ADKvq9cu7P7lnWbI9+D9P3/ZOot/qOTWRzDyc2//AC3XMtHauG86jranx3F3S7Ygl+znjceQe2/8OqplVOPFMvjdXLuyRNuqyw51FS2NuJ7w1o4uIA9SpUW3hEOSSyzxLeba/wBcqXSWIGgBN8gTbprp4X1JXtVV7EVE8O6zpJORWtaFeZ2bX6M9q9nO6Bx7sguL8HtHDq2/oFi1teY7S5G/QWYk4Pn+T04FeUesLdAKgBACALoBLoAugC6A4T1IbkNfkgM1twGcYS49L5ICLsDZppXYmHI6tOYP8kBtGuuAeaA5VVIyVpbIxr2nVrgHA+RUptPKIcU1hlBJuJQuJP1e1+AkkA8gHWCuWptXMoekpf8AiaOKMNADQABkAMgAFQaDjtF9mef80BWNlQD+0QBmQSNBr5oCNLMgF2LPeUtvlY/zUkF9hUEiYEAuFALhQC2QBZAQq3Y8E32sEb/xMaT62XUZyjwZzKEZcVkoqzcGkf7LXxH9x7rfwuuPgr46q2PMzy0lUuRSbT3YmoonSU9fKGsGItNwSBwu0gfBXw1HSSUZRW8os0zqi5Qk9xmtoRyywOqqid7sJAjF754gC5xOg8BrZXKajb0cVhcymUG6ulm8vkZxjs1oTMzRNpJxHIxxaHBrg4td7LgDex8Cpe9YOVueRlOQXtaSWh5DcQ1AcQCR01SedltCvG0k+ZuNibdnoJhBVydpEdH5khp9lzdTbgW8OHj57rjfDaisSPS6SVE1GTzF+xs4t5qR3+Kj83Yfmsz09q/xZp6zV/JEqPbVO72aqE9JY/5rl02LjF/Y6V1b4SX3RJZVsd7MjD0c0/quXFrkdqSfM6g30XJ0BQDSUBmN5d7PqzxFDH2spF7Z2F9BYZuPhktNWn2o7cnhGW7UOMtiKyyLsLatdLLepbHFGAe6LFxdoAczhAzOt8rKLOiS7GTqvpm+3jBZ1dSASGm44k8Ss5oIUT7m6AnMaSCRoNfM2CAt6B94wgJN0AIDmHoBlRHjYRz+aAzplwmxFrcEAv1hAMdUICNLP4oCduwwvkc/3Wi3mf8ARQGmQAgBACAEAIBEA1xQGV3m3kpGxvjc/tC4FpbHY2vlm/2R638Frp01rakt3mZLtVVFOLefI86pK97YnN7J8sB17jiwc++BYX/1Y5rZdXCTT2sSMNNk4prZzH95lYIKdxvHJJF4Folb+UgggdbldLpV4P1x+Th9C+DcfTK9h7aaPjVtt4RSE+mS72rP4e6OMVfz9mTKJ9NC4PvJM5p7pIEbQeFm52P8XS+arnG6aw8RX3ZZXOiLysyf2Rp9k7Em2hMJaqMshAsGm7C4cGtGoHMnX5Z52wpjsVvf4mqFU7pbdq3eBpTuJRH+5I6SSj/7LOtVauZpelqfL8nN30fUh0Eo6SO/W66Wst8TnqVPgR5Po3pzpNO380Z+bF0tdavAregqfj++hyP0cNHsVco6tYfkAuuvT5pEf2+C4NjTuLO37PaLx+V36PCdcXOC/fQPRPlN/vqSqDdSpa79ttOXDyjLw4+bnED0K5lqYPhBEx0ti42P988lnFu/TskEpEj5B775HEnK2YFhp4KmV83HZ5eRfHTwUtvfnxyShQxcA5vDJ1/mqsl+Ctr9kvaLsOMamw7w/Lx8lAIdM6wQEgTkCwOR1zy81OCCj2rvFU0k7Htbip3BrMJN24syb8Wk3yIy53tZa6a65x2Xx8THdZZXLbXDwNFR770j7YpDG4j2Xtdl+YAj4riWktXBZO46yp8Xgs27wUpH+9Q/+4wfqq+gs/i/sWdYq/kvuVG4csj6NhkvbMMvqWA93+nhZdanHSPBGmz0SyaYKgvI1dQNlGeR4EfrzQGdrtmTx+ywyD93P4aoCnq6h8f2gLPxAj5oCDFXNkeBdxHEgX9L5ID0DY9TC1gZGCwDg62ZOpJ5oC0ugC6ALoAQAgI1dtCKBuKaRrB+8bX6DU+S7hCU3iKycTsjBZk8GP2t9IjG92mjLycg592tJ8GDvO+C2Q0L42PBhs164VrJVig2jtLOZxijPB/cbbwhGZ/MrOlop7iy/wB5/BX0Oov77wv3l8mh2TuJTw2MgMzxxf7I6M09brLZq7J/Q11aOuHLPmaVsAAsAAOVslmNRArN36aU3kp4nHmWNv62uu42TjwZxKuEuKRBk3Loz/hm+RcP1XfT2eJx1ev+KMLtLZ79lVTXxi7L3YTmCPeY487cfNejVNaitwlx/d55ltb01m3Dh+7j03Y20GVMTZIzkdRxaeLT4heZZW65bLPVqsjZHaiWACrLBUAqAEBFM99PZ58/6KSDlJMoJI5kQHSMoDu19kBRb1QiOJ1RGwktzka12G7eLxwuOPhcqyqG3LZzgqtnsR2sZMYN6Yne6/zc1w9MvmtXUp+K/fQy9eh4P99Ru0N4RPGYY4y4uIuT3nZEWwsbflzKtr0qg9qTKrNW7FswiX+725sckN6yG73G4zc1zG8BdpHVU36luXYe4uo0q2O2t7Jh+jyk4GYeAkOXqq+t2+JZ1OrwNZFEGgACwGQAyACzGo6hACAbNIGtLjwQGQ2hRmocXSZn4DwCASm2Q1vAICxbFZASaauLe6RfkCbZ8BfkVJBSs+kKAPLJYpY3NJa4EMdhI1BAdf4LV1OTWYtMx9diniUWjQ7M2zDUi8MrX21Gjh1acwqJ1Tg+0jTXbCxZiyDtXe6mp7gydo4e5HZx8z7I8yrK9LZPljzKrdXXXzy/oZKs32qqp3Z0cRb+AdpJ5uIwt9PNbFpqa1mx5Mb1d1rxWsD9n7jVFQ7HWTFt9QD2kp6vOQ8rrmetjFYrR1DQyk9qxmy2Pu3T0v2UQxffd3nn8xz8lhsunPvM3V0wr7qLgBVloWQBZAFkAWQFZt7ZDKqF0bxroeLXDQhd12OEtpHFlanFxZ5vsPaUmzKp0coOG9pGjiPdkZ5euY6erZCOprzHj+7jyK5y0tjjLh+7z1anma9ocwhzXAEEaEHQheQ008M9lNNZR1UEioDjWPsx1tbW9ckQK0VFm4b5IDhLOgGxvQEpjkB1D0ArJEArtlQuzMEZ6sb/ACXW1JcznZT5HWGjYz2GNb0aB8lDbfElJI7hqgkWyAVACALoCDtV3c6kelj/AEQFewIB6AHi2o8UBEn/AOylEFLtTZFPUPJmgaXEC7x3ZDazRZ4zOVsvBdqcorczh1xk96MptnYrqNwLXl8b8mu94XzwuI1BC9HS3uzsy4nm6vTqvtR4M0O6m50U8TJZnueHZ4B3Gix0NszpzVWo1U1JxW4t0+krlFTe839DQRwtDYo2saODQAPgsDk5PLN8YqKwkSwFB0KgFQAgBACAEAhQGT333e+sx44x+1Zp+8OLT+nitOmv6OW/gZdVR0sd3FGd3F3k7BwgmNo3GzScuzeTm08gT6HqVs1dG2ukjx/Ji0eocH0c+H4Z6aCvKPXFugI20fsz4W+aAz75kBwM1ygJMLkBKa9Ad4XNN8RIyy6oDkH3IHNAXdkAWQAgBAIgEKApN594GUUVz3pHXDGczxJ5NH9FfRQ7ZfTmUai9VR+vIyO5e15Kp9U+Ul1zHZx9m7cd2sHADE3Ic1bqlBJRjyKdI5tylPmapjljNo7EgHS1BLQ0+7exQERx5qSCumk71+Dcz0BubeJ0HiQpIKLfOpAjhh94APd4WaQAfU+i36Gt5c/Q8/X2LCh6mv3FpyyijxauBd5OJI+BCy6mSla2jXpouNUUzShUF4oQDkAIAQAgBACARANeLoDzTf7d/s3GojHdd9oBwP3/AOfrzXpaPUf4P0PM1unz/wDSPqWu4m8vaAU8zu+0dxx99o4E/eHxHQrjWafZe3HhzO9FqdpbEuPL6m1DlgPQBwBBB0OR6FAYvaodC8teCBfuu4OHA+CnBGSJFPcqCSwgmQEtsyAd2yAm7KiL3YiLAaeJQFygBACAEAwoBjigPFN6toPq6l5B9pwiZyDcWFvrmepK9hJVUnit9NebSmp200TI4xYNDbHm52O+LqQB1cF5Tll5Z66iksInw1QPh4LnB1k7dqOYTAOT6kDimBkizTlw1s3mdOnifAKSCo2ptlkGTRieMww8HcHTW0twZ681po00rN73Iy36qNe5b3+PMrd2diP2hOZJbmIOu95/vHD3G+HPkMlr1F0ao7EeP4MenpldPbnw/P7/AMPWYow0ADgvJPYOoCAVAKgFQAgBAIgBAIgGlAR6uEPaWuAIIsQdCCpRDPHNt0X1SpLYpLhpDmFrruYb3DTyI+Vl7VE3ZX2l/wBPD1EFXZ2H/wANJS/SBK7AxtMHyGzfbIxO8G4cueqzS0UFluWEao66bwlHLNpS1UvZjtAwSHUNuWN8AT7R8dFgmop9ngehBya7XErNsvLmnHn+nRcHZjxKA7I4eunrogLOnldyv0QEyGRziAGPudLNJ+SnBGS9otkuOcmQ5cf6KCS6jYALAWAQDkAqAEAIDmUByl0QHiu2KN1NUuaR7LsTTzF7tP8Arkvbg1dUeFNSpt/Hkauj23DUMAc9sbwLWfbCb6tN8nNNh46aFebZprIPhlHqV6qufPD+pKER4Akc2vbIPK5Dh6lUYL8nOWoaz23YfxOij+JefkuowlLgvY5lZCPeaXqVtTvBEz2SHHk0GQ/xENZ8CtENHZLju8zNPW1R4PPl8lRV7emndhju0nIBt3ynwBA7v5Q1a4aauvfLf+DFPV227o7vLiXW7u4j5CH1fcbr2YPed+Nw06DPoqrtbyh9y6jQ87Psej0tK2Noaxoa1osABYADkF5zbbyz00klhHcBQSOsgFQCoAQAgBAIgEQCFAMcUBgt+953MJggdhNv2jxq0HRrTwNsyei9DSadNbcvQ83Walp9HD1+DLbG3bkqRje4xRcx7b+l9B813fq8PETijR5W1M3W7+7lPS9+OLv5txOJc63HM6f0WGdspbmz0IVQjwReST921v5nxVRaVVZ3kBWO2UCUBIptnhmiA0mzJThwk6fIoCaCgHXQAgFQAgBAMKAa4ICj2/u7HVN72Tho4aj+YVtV0q3mJVbTG1YkYet3GqWH9ngkHXA70OXxW+Oug+8jzp6Ca7rK/wD2TrP/ACp/ji/6lb1urx/PwVdSt8Px8kqn3Hq3asjZ+J1z6NBXD11a4ZO46Cx8cF7s/wCjlus87nfusAYOhOZPwVE9dJ91GiH9Piu88mt2XsOGmFoYmt5m13Hq45lY52Sn3mbYVxgsRWCyDVwdjgEAtkAqAVACAEAIAQCIBCgGlARqyTC0nkLqUQ2eObPi+t1ffzxuL3dL3t8gvZ1D6KrC8jxNMuluy/M9CGTxbRgNh4hoJP8AmYPNy8c9snQO7g6KHxC4HOSVQSRhmUBJY1Ad4oC4G3AXKAbG0kOa1xaXNcA4atJGRHQrqLw02cyWU0it3N3sFW0Ry2bMB0EgGpbyPMeY8NOp03R9qPD8GXS6rpFsy735NYCshsFQCoBUAIBEAlkAlkAmFAJgQDsKAWyAWyAWyAVACAVACAVAIgBACARAIUA0oCBtdhMTwOLXD4FdQeGjmSymeS7rTYKtl/eu3zIy+IC9fWRzUzxtFLFqz5G8e/vEeJHk9oLT/kI8l457R1hmytyRhHOSW6gk6QoCU1AdGvIvY6ix6IBad1nYuWfpmpRDPIq+kkoqktxEWOOJ4yNr39R/rVevRYrI4Z42oqdcso9Z3U24KyAONg9vdkHJ3MeBGfqOC87UU9FPHLkenp7ulhnnzLwFUF45ACAVACASyALIAsgCyAWyAEAtkAIBUAIAQCoAQAgEQAgEQCFANKA4zNuEB4zt+jNNVPaMrOxsPgTdpHQ5eS9uiasr3+TPC1EHVa8eaNfS1zZ4mzDLLBKBmWEWIdbjhOfQnmvJtrdcnFnr02qyCkhZJy056jXiM9COYPNVlp0imxJgknQlQCS1yAdiQHMy5hvPXwaMz8Auo+Jy/Aze+tF2lN2gHfiN78wDheD1Fz5K7Tz2ZlGohtQ8im3E2mYatgv3Ze47qfYPrl+Yr0dVXt1t+G883SWbFqXju+D11pXjHtjggHIAQDkAIAQAgCyAEAqAEAIAQCoAQAgBACARACARAIUAhQDHBAZHfrYJqI8cYvJHcgffbxb14jx6rTprujlv4My6qjpI7uKPPti7XdTPxAXYcns5j9HDNeldSro/XkeXTfKmX05o15LJIw+N2KL3XAXdFza5upbzbqOC8ecJRezLie3CcZx2o8Dgy7CMVhfRwN2O/C79NVydFnDUkaqcAktqhyUYGRHVBOinCIyNa8NuCc7Xefusvn5u0A43RvIW4ZtUf+Ffi4teSPxAkj4rqPeREu6zzWjeWuYRq0tI6gghe5js4Pn89rK8T3aI5L58+jOwQCoBUA9ACAEAIAQAgBAKgBACAEAIAQAgBACARAIgAoBqAQoDm9t0B5/vlukS4z0rbu1fHYWfb3mjTF4cfns0+p2OzLgYdTpdvtR4mI2dtOWmeXxOtn32kZG2oc3h+i9GdcLo4Z5kLbKJZRrNmbcgnyDuwkd7THWMTz55H4FebbpLK+G9Hq062uzc9zLQ05brG5vjEQ5p/wDTdoOhWU1gHgf3tvxQyX+BKkZOrCHD7R7vCOMt/wAzkBIgptMTQ1oOIMBvd33nuPtFAUO+G2GhhiYbudkbe6ON/ErXpaHKW0+CMWrvUY7K4szWwaMzVETAPeBP4W5n4BejdPYrcjzaYbdiie0wjJeCfQHYIBwQCoDogBACAEAIAQAgBACAEAIAQAgBACAEAiAEAiARAIUA0hAMey6Ayu8u50dVd7P2cv3wMnfjb73zV9OolX5Ge7Txs8zzfbGwZqYntoyG/wDEb3oz1Pu+dl6tWqhM8i7SSh5HOg2nPB9jK4N5XxN/hOQXc6a7OKOIXW191l5T75Tgd9kbvJzT8/0WWWhhybNcf6hZzSO531k4QMH5if0XPUF/L2O/7g/4+5XVu8tRKLYwwfuCx/iJJ9LK6Gkrj9fMpnrLJc8eRVxROe6zQSSepJK0PEVlmVZk8Lez0nc7d/6u3G8ftHa/ujkP1Xk6nUdI8Lgj2NLp+iWXxZrmBZDYdAgFCAVAdEAIAQAgBAKgBAIgFQAgBACAEAiAEAIAQCIAQCIBEAhQDSEA0tQHKWAOGYQGb2luVTSkkR9m7nGcPw0+CvhqbI8zPPTVz4ooKn6PnD7Opy5PZc+oP6LTHXvmjLL+nrkyL/sLP/xIv838l31+Pgcf29+JMpNw3X/aTjo1ov6k/ouJa98kdx/p6XFmn2Ru7FT+w3vfeObvXh5LJZdOfeZtrphX3UXbGWVRadQEAoQCoBUB/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graphicFrame>
        <p:nvGraphicFramePr>
          <p:cNvPr id="5" name="4 Diagrama"/>
          <p:cNvGraphicFramePr/>
          <p:nvPr>
            <p:extLst>
              <p:ext uri="{D42A27DB-BD31-4B8C-83A1-F6EECF244321}">
                <p14:modId xmlns:p14="http://schemas.microsoft.com/office/powerpoint/2010/main" val="1442651725"/>
              </p:ext>
            </p:extLst>
          </p:nvPr>
        </p:nvGraphicFramePr>
        <p:xfrm>
          <a:off x="658168" y="878730"/>
          <a:ext cx="7920880" cy="55746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5762777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15 Triángulo isósceles"/>
          <p:cNvSpPr/>
          <p:nvPr/>
        </p:nvSpPr>
        <p:spPr>
          <a:xfrm>
            <a:off x="1835696" y="2725470"/>
            <a:ext cx="5328592" cy="2808312"/>
          </a:xfrm>
          <a:prstGeom prst="triangle">
            <a:avLst>
              <a:gd name="adj" fmla="val 50249"/>
            </a:avLst>
          </a:prstGeom>
          <a:ln w="76200"/>
        </p:spPr>
        <p:style>
          <a:lnRef idx="2">
            <a:schemeClr val="accent1"/>
          </a:lnRef>
          <a:fillRef idx="1">
            <a:schemeClr val="lt1"/>
          </a:fillRef>
          <a:effectRef idx="0">
            <a:schemeClr val="accent1"/>
          </a:effectRef>
          <a:fontRef idx="minor">
            <a:schemeClr val="dk1"/>
          </a:fontRef>
        </p:style>
        <p:txBody>
          <a:bodyPr rtlCol="0" anchor="ctr"/>
          <a:lstStyle/>
          <a:p>
            <a:pPr algn="ctr"/>
            <a:r>
              <a:rPr lang="es-MX" sz="2800" dirty="0" smtClean="0"/>
              <a:t>Espíritu de equipo</a:t>
            </a:r>
            <a:endParaRPr lang="es-MX" sz="2800" dirty="0"/>
          </a:p>
        </p:txBody>
      </p:sp>
      <p:sp>
        <p:nvSpPr>
          <p:cNvPr id="12" name="11 Título"/>
          <p:cNvSpPr txBox="1">
            <a:spLocks/>
          </p:cNvSpPr>
          <p:nvPr/>
        </p:nvSpPr>
        <p:spPr>
          <a:xfrm>
            <a:off x="4724524" y="-27384"/>
            <a:ext cx="7024744" cy="1143000"/>
          </a:xfrm>
          <a:prstGeom prst="rect">
            <a:avLst/>
          </a:prstGeom>
        </p:spPr>
        <p:txBody>
          <a:bodyPr>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r>
              <a:rPr lang="es-MX" sz="1800" b="1" dirty="0"/>
              <a:t>Sinergia y la meta </a:t>
            </a:r>
            <a:endParaRPr lang="es-MX" sz="1800" b="1" dirty="0" smtClean="0"/>
          </a:p>
          <a:p>
            <a:pPr lvl="0"/>
            <a:r>
              <a:rPr lang="es-MX" sz="1800" b="1" dirty="0" smtClean="0"/>
              <a:t>en </a:t>
            </a:r>
            <a:r>
              <a:rPr lang="es-MX" sz="1800" b="1" dirty="0"/>
              <a:t>el trabajo en equipo</a:t>
            </a:r>
            <a:endParaRPr lang="es-MX" sz="1800" dirty="0"/>
          </a:p>
        </p:txBody>
      </p:sp>
      <p:sp>
        <p:nvSpPr>
          <p:cNvPr id="13" name="12 Rectángulo redondeado"/>
          <p:cNvSpPr/>
          <p:nvPr/>
        </p:nvSpPr>
        <p:spPr>
          <a:xfrm>
            <a:off x="2771800" y="2365430"/>
            <a:ext cx="3528392" cy="1152128"/>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s-MX" sz="2400" dirty="0" smtClean="0"/>
              <a:t>Conjunto de personas</a:t>
            </a:r>
            <a:endParaRPr lang="es-MX" sz="2400" dirty="0"/>
          </a:p>
        </p:txBody>
      </p:sp>
      <p:sp>
        <p:nvSpPr>
          <p:cNvPr id="14" name="13 Rectángulo"/>
          <p:cNvSpPr/>
          <p:nvPr/>
        </p:nvSpPr>
        <p:spPr>
          <a:xfrm>
            <a:off x="467544" y="359368"/>
            <a:ext cx="2088232" cy="936104"/>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s-MX" sz="2400" dirty="0" smtClean="0"/>
              <a:t>Origen</a:t>
            </a:r>
            <a:endParaRPr lang="es-MX" sz="2400" dirty="0"/>
          </a:p>
        </p:txBody>
      </p:sp>
      <p:sp>
        <p:nvSpPr>
          <p:cNvPr id="15" name="14 CuadroTexto"/>
          <p:cNvSpPr txBox="1"/>
          <p:nvPr/>
        </p:nvSpPr>
        <p:spPr>
          <a:xfrm>
            <a:off x="492696" y="1340475"/>
            <a:ext cx="2927176" cy="707886"/>
          </a:xfrm>
          <a:prstGeom prst="rect">
            <a:avLst/>
          </a:prstGeom>
          <a:noFill/>
        </p:spPr>
        <p:txBody>
          <a:bodyPr wrap="square" rtlCol="0">
            <a:spAutoFit/>
          </a:bodyPr>
          <a:lstStyle/>
          <a:p>
            <a:r>
              <a:rPr lang="es-MX" sz="2000" dirty="0" smtClean="0"/>
              <a:t>Necesidad de complementariedad</a:t>
            </a:r>
            <a:endParaRPr lang="es-MX" sz="2000" dirty="0"/>
          </a:p>
        </p:txBody>
      </p:sp>
      <p:sp>
        <p:nvSpPr>
          <p:cNvPr id="17" name="16 CuadroTexto"/>
          <p:cNvSpPr txBox="1"/>
          <p:nvPr/>
        </p:nvSpPr>
        <p:spPr>
          <a:xfrm>
            <a:off x="2771800" y="6397878"/>
            <a:ext cx="3528392" cy="415498"/>
          </a:xfrm>
          <a:prstGeom prst="rect">
            <a:avLst/>
          </a:prstGeom>
          <a:noFill/>
        </p:spPr>
        <p:txBody>
          <a:bodyPr wrap="square" rtlCol="0">
            <a:spAutoFit/>
          </a:bodyPr>
          <a:lstStyle/>
          <a:p>
            <a:r>
              <a:rPr lang="es-MX" sz="2100" b="1" dirty="0" smtClean="0"/>
              <a:t>Cohesión y cooperación </a:t>
            </a:r>
            <a:endParaRPr lang="es-MX" sz="2100" b="1" dirty="0"/>
          </a:p>
        </p:txBody>
      </p:sp>
      <p:sp>
        <p:nvSpPr>
          <p:cNvPr id="18" name="17 Flecha arriba"/>
          <p:cNvSpPr/>
          <p:nvPr/>
        </p:nvSpPr>
        <p:spPr>
          <a:xfrm>
            <a:off x="4283968" y="5317758"/>
            <a:ext cx="504056" cy="86409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8 Rectángulo redondeado"/>
          <p:cNvSpPr/>
          <p:nvPr/>
        </p:nvSpPr>
        <p:spPr>
          <a:xfrm>
            <a:off x="71500" y="5101734"/>
            <a:ext cx="3528392" cy="1152128"/>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s-MX" sz="2400" dirty="0" smtClean="0"/>
              <a:t>Organización</a:t>
            </a:r>
            <a:endParaRPr lang="es-MX" sz="2400" dirty="0"/>
          </a:p>
        </p:txBody>
      </p:sp>
      <p:sp>
        <p:nvSpPr>
          <p:cNvPr id="10" name="9 Rectángulo redondeado"/>
          <p:cNvSpPr/>
          <p:nvPr/>
        </p:nvSpPr>
        <p:spPr>
          <a:xfrm>
            <a:off x="5580112" y="5101734"/>
            <a:ext cx="3528392" cy="1152128"/>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s-MX" sz="2400" dirty="0" smtClean="0"/>
              <a:t>Meta común</a:t>
            </a:r>
            <a:endParaRPr lang="es-MX" sz="2400" dirty="0"/>
          </a:p>
        </p:txBody>
      </p:sp>
      <p:sp>
        <p:nvSpPr>
          <p:cNvPr id="11" name="10 Rectángulo"/>
          <p:cNvSpPr/>
          <p:nvPr/>
        </p:nvSpPr>
        <p:spPr>
          <a:xfrm>
            <a:off x="6314628" y="1112257"/>
            <a:ext cx="2160240" cy="936104"/>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s-MX" sz="2400" dirty="0" smtClean="0"/>
              <a:t>Fundamento</a:t>
            </a:r>
            <a:endParaRPr lang="es-MX" sz="2400" dirty="0" smtClean="0"/>
          </a:p>
        </p:txBody>
      </p:sp>
      <p:sp>
        <p:nvSpPr>
          <p:cNvPr id="19" name="18 CuadroTexto"/>
          <p:cNvSpPr txBox="1"/>
          <p:nvPr/>
        </p:nvSpPr>
        <p:spPr>
          <a:xfrm>
            <a:off x="6810796" y="2132856"/>
            <a:ext cx="1584176" cy="738664"/>
          </a:xfrm>
          <a:prstGeom prst="rect">
            <a:avLst/>
          </a:prstGeom>
          <a:noFill/>
        </p:spPr>
        <p:txBody>
          <a:bodyPr wrap="square" rtlCol="0">
            <a:spAutoFit/>
          </a:bodyPr>
          <a:lstStyle/>
          <a:p>
            <a:pPr algn="r"/>
            <a:r>
              <a:rPr lang="es-MX" sz="2100" dirty="0" smtClean="0"/>
              <a:t>Efecto sinergia</a:t>
            </a:r>
            <a:endParaRPr lang="es-MX" sz="2100" dirty="0"/>
          </a:p>
        </p:txBody>
      </p:sp>
    </p:spTree>
    <p:extLst>
      <p:ext uri="{BB962C8B-B14F-4D97-AF65-F5344CB8AC3E}">
        <p14:creationId xmlns:p14="http://schemas.microsoft.com/office/powerpoint/2010/main" val="97619284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1 Título"/>
          <p:cNvSpPr txBox="1">
            <a:spLocks/>
          </p:cNvSpPr>
          <p:nvPr/>
        </p:nvSpPr>
        <p:spPr>
          <a:xfrm>
            <a:off x="4724524" y="-99392"/>
            <a:ext cx="7024744" cy="1143000"/>
          </a:xfrm>
          <a:prstGeom prst="rect">
            <a:avLst/>
          </a:prstGeom>
        </p:spPr>
        <p:txBody>
          <a:bodyPr>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r>
              <a:rPr lang="es-MX" sz="2000" b="1" dirty="0"/>
              <a:t>Sinergia y la meta </a:t>
            </a:r>
            <a:endParaRPr lang="es-MX" sz="2000" b="1" dirty="0" smtClean="0"/>
          </a:p>
          <a:p>
            <a:pPr lvl="0"/>
            <a:r>
              <a:rPr lang="es-MX" sz="2000" b="1" dirty="0" smtClean="0"/>
              <a:t>en </a:t>
            </a:r>
            <a:r>
              <a:rPr lang="es-MX" sz="2000" b="1" dirty="0"/>
              <a:t>el trabajo en equipo</a:t>
            </a:r>
            <a:endParaRPr lang="es-MX" sz="2000" dirty="0"/>
          </a:p>
        </p:txBody>
      </p:sp>
      <p:sp>
        <p:nvSpPr>
          <p:cNvPr id="2" name="AutoShape 2" descr="data:image/jpeg;base64,/9j/4AAQSkZJRgABAQAAAQABAAD/2wCEAAkGBxQQEBQUEBAUFBUVGBcVFxYWFRQUFBQVFRQWFxUXFRQcHCggGB0lHRQUITEiJSkrLi4uGB8zODMsNygtLisBCgoKDg0OGxAQGy0kICYsLCwsLC8sLCwsLSwsLCwsLCw0LCwsLCwsLCwsLCwsLCwsLCwsLCwsLCwsLCwsLCwsLP/AABEIALcBEwMBEQACEQEDEQH/xAAcAAABBQEBAQAAAAAAAAAAAAAAAQIEBQYDBwj/xABIEAABAwIDBQUEBwUFBgcAAAABAAIDBBESITEFBkFRcRMiYYGRMkKhsQcUM1JygsEjYpLR4RVDRKLwFjRTstLxJFSDk6PCw//EABoBAQADAQEBAAAAAAAAAAAAAAABAwQCBQb/xAAyEQACAgEBBAkEAQUBAQAAAAAAAQIDEQQSITFBExQiMlFxgaHRYZGx8FIFFULB4fEj/9oADAMBAAIRAxEAPwD3FACAEAIAQAgBACAEAIAQAgBACAa6QDU2QCgoBUAIAQAgAlAV0+0sLrYbDgT71tbFAT2OuARxF/VAOQAgBAMkkDdTZAKx4OhugHIAQAgBACAEAIAQAgBAI42CApBtMu95ATtnV4kJadRn1CAnIAQAgBACAEAIAQGW2ptHBUPa7LS3QgWt8UBabv1XateeANh6Z/ogLVAc5Jg3UoBWSB2hQD0BR7x7Q7Isb96562QEOCZtQRG4kAm5tqLZ5Hx080Bp2iwsOCAVACAEBnq3tXzHINY02BcdfwjigLHZbCC67gdLWv43QFggBACAEAIAQAgOFPVNfkNeSA7oAQAgMnt7YsjMUkBaW6lriG4eeEnK3WyAfubE5xdI9zb2whgOYzzLvTggNSgEJsgOP1pqA6RyB2hQD0AIAQAgM9vTSMnwsLW4xnjzxNF9AQRr4oCy2MWiMMa1rcOVm5DqgJ6AylVtL9tIDwNvRAStn115WAHXI/FAaAlAZrehgqGmJ0TgW2LJMWHvEZluRuLa3yv6jrCSzk5y28YKunayjYDJIGl3vOd7ThbIeVz5JGEpcERKcY8Xg1Ox9rtqmFzWPaAS3vAWNuLSCQQVM4ODwxCamsosLrg7FQHOeTC1zjwBKAyM21cUhQFnsqqxyNA8SelkBfoAQAgBACAEAIDE/wBpFrgQcwboDaMdcA80A5ACArNuS2a0cCT8P+6ArI5cObciOSAuKfacZDcUjGuN+6XAEkWvYE56j1UqLfBEOSXFjdsz4Y783AHpn/JQSVbavxQCt2hgfcG9jY24hAaNACAQlAVu3dqGmhdIIzIRYWF7Z8XEAkDxsu64KcsN4K7JuEcpZMkN5YpHFz5og4htwHgtBsLgXsbX5gLt0TzuizhaivG+Sz5jzvOyO5p5Y3vsAGnE8E5YhZl3c7ZKY6eee0v9fkh6iGOy039/wXtLvDI5gL6CqBIzsxhHldwd6gKJVRT3SXv8Extk1vg/b5M5vTKwkzATU7jq2VgAkPNtnXB55WXUNPKbxFpkT1EYLMk0Qdg71RwOxSRvedMQIGEcbN4nzWn+3yx3jL/co57ppqnfqANBja95NgAQI23PAyOs0HwvdUPSTT7Xz7F61kGuz8e5wqNpCSUuB5C19Ms8+OazNYNSeTv/AGs2n75a6QWF2swlwuRcgEi9s/FTCO08ETlsrJNi3ljeLxwVLwdC2FxB6O0KsdLTw2vuVq5SWUn9jp/bjuFDVn8kbf8AmkCjol/Je/wHa/4v2+RjtsTn2dnVHm6mb/8Aqp6OH817/BHSz/g/uvkpTtCts4VNPL3rBoayN0bM/vMc48dXZLqcK33GvfJFc7P80/bBTSbMk+sWa5wB1NgQDyBuMvJZzQaLdGrIkkj7B9h/fFsjb2ywuDmgA3v7JKunWoxTzv8ADd/opha5Saxu8d6/JrA5Ulw5ACAEAIAQAgPOtg0rDNeo7UgHIYQGOtxd3iSPCwQHoLJA4XabhAOLkBzkcbG2vBAeaS7TqG1DmSl1RKTkyN7ZGtA4MY0DBrmTbhdbpUxlHaXZX1X7kwRulGWy+0/o/wBwXMMVcQQKMNxCx7SaMWzB93FyVGzVzl7GjbtfCP3f/oP3UqKi31mSBjQb2Yztnj8L3gBp8Q1dKyuG+Kbf1+EcuuyaxJpL6b/d/Bp27Lb2Ahu4tDQ0Em7stDfms8pOTyzRGKikkZHaME1MSHxuc3g9oJaev3ehUEjth08lTIDgIjBu55yBtwHM/JSQb1QSCASyASyA5PpmO9pjT1aCpyyMIVkTW+yAOgAUEiveBqQOuSA8Y3z2p29Y8hxLWnCBawGE2sPnfxXs6aOxWkeJqpbdjfoVDXLVkybJcbtyvM/YNcGdt+ydiYHgZ8WHUi1vC6o1Gy4bTWcbzRptpT2U8Z3HodHuRSMbZ0ZeeLi5zT5BpAaPABeVLU2SfE9aGmriuB3dufRkWMH/AMktx0OK4UdPZ4nT09b5HNu7kkItR1ssYGkcobPGPAXs4fxKemUu/FP2Zz0Dj3JNe69/kX+0K6H7akZO371PJZ1uZikt6AlNmqXBtef/AAbV0eKT8vh/I+De6mNxI58DhmWzxuiI8yLfFHp58Y7/ACJWph/lu8zptHabXMaY3AteLtI94HQ9FS1h4ZcmmsohU5y+PoLlQSaCgfijafL0KAkIBQgOc0wbrqgK+prvFAMhqDzQFhTVGLI6oCQgMyLIB8VUYzceY4FAO2tvVDTsBIc55FwxoN+WZ0sr6qJWcOBRbfGvjxK2Olq9oDFPJ9WgOkcRBkeP3n6D49ArHOurdBZfi/gqULLt83heC+TRbK2VDSswwRhg4nVzjzc45uPVZ5zlN5kzTCuMFiKwTlwdioBUBT7dkx/sg4gEd6xsTfQICs2ZRCmzi7vMDIHqOKA0lJUiRt+I1CA7XQBdAF0AhKAa5AYHeelmbV9tJBLPG2xiMZLhE4WzMQzJuL6EfprhKLr2U8Pn9fUx2RlGzbcdpcvp6HnG2XWme6zgHEuGJpac9QQdM1srlhJMxWRy20cRUaWKuUilxNX9HNA6orRLmWRXe5x4uIIaL8Tc38is2qtShs+Jq0lTdm14HsAXlnqjkAIBCEBmN593pJ5GywvYXtGHBKLsOuYNjhOZzseGi0VWxUXCS3fTiZ7apOSnF7148Chqn1bcpqKWwyvFhmaR4WdceYTo65d2f33EdLZHvQ+28WPbuHWKZpsRYwyg5i1vZTq78V9x1mPg/sxtLV1ElQx9M2pbo14ewtgLQdSHZXzOitUIQi1Nr04lTnKc04Jrz4HojXLEbh4KAz20a8tc/rbpbJSCqdXYnKATo6hAWey34pDhvYc9fBAWpkHMIDHipBHtBTggNoVbB3h3QRnfutB42Jytx81MYuW5ESko72yjkdHWvDI4BVFnh3I7kXJlNg0kNtl8bLQqpQWZPZ/P2M8rYTeIraft9zSbqbEkpMfaSNwutaNmJwba+Zc7U6Dy1K5vtjPGOR1p6pQznnyRo+0HNZzQVG0t6oKYgVHaRX0Lmd134XgkHyKvhp5TXZw/Uzz1MK+/lehwj35oXf4kebX/AMl09Jb4e6OVrKXz9mdJd8qNrC76y0houbB1/Sy56tb4HXWqscSDFtJs57Vl8Lw1wvkbFotcKqUdl4Loy2lklRnFcA52JHjYXsuTohz1sjGOMDmteR3S4XbiuLYhy4ea7jhPecyzjcP3e3mlkl7CriYyS12uYbsdx4+Fz5aBWzqjsdJDgUwtlt9HPjx3GqBWc0DkAIAsgEwoDG/ScaY0uGobikNzEB7bXfeB4Dnz8Vp00JOWVw5mXVTgo4fHkeL7Khb247dshivmGPa2S3UtI+XUL0HCeNx5isrzvyfQ27MVO2mZ9TaBFbK1730OO+ZdzuvKtU1J7fE9mpwcFscC1sqywVACAEAWQCWQBhQCYUAWQC2QGU3t2dILywtLhq4C5cDzAGoQGNpdpXOaA0mzKaWaxawgfecMI/r5IQUe0ZW9r2dYJ4LEhjRI5kZH3i5vtXNswdFvjW1HNTT8fEwTti5YuTXh4Gug2nAWjV2WrXNw9B4DTyWNwlnembVOLW5oyu7mw6iu776iaODQEOOOTxbfIDxst11tdbxGKyYKarLO1KTS8zUU+4lGzvPY+U85HudfqBYH0WZ6qx7s4NK0lSecZ8y1p42RtwRRtjYNGsAaOthxVDk5PLNEYqKwkdcSgka56A5Olt4jkcwgOrKaGUXMMZ53Y0/op2n4kbK8DF71bFdFUMmipBJELExxtGTm3zLAM9Qb2Oi2VWRlW4SeH4mO6uUbFZFZXgVp3ka1xL2StJ4FmnqRbpmo6pJ8GmT1uK4xa9CQzeYO+zinef3YifkU6q1xkl6jra5Rb9Do2CvqMoabsgffmOEj8trj+E9U2aId6WfIjb1E+7HH1YlHsHaFJL2zYoZ3WtfGSbcbNcW2OVtVY7qbI7LykVqi+uTksNlqN85of962dKzm5ocW/Ij/ADKvq9cu7P7lnWbI9+D9P3/ZOot/qOTWRzDyc2//AC3XMtHauG86jranx3F3S7Ygl+znjceQe2/8OqplVOPFMvjdXLuyRNuqyw51FS2NuJ7w1o4uIA9SpUW3hEOSSyzxLeba/wBcqXSWIGgBN8gTbprp4X1JXtVV7EVE8O6zpJORWtaFeZ2bX6M9q9nO6Bx7sguL8HtHDq2/oFi1teY7S5G/QWYk4Pn+T04FeUesLdAKgBACALoBLoAugC6A4T1IbkNfkgM1twGcYS49L5ICLsDZppXYmHI6tOYP8kBtGuuAeaA5VVIyVpbIxr2nVrgHA+RUptPKIcU1hlBJuJQuJP1e1+AkkA8gHWCuWptXMoekpf8AiaOKMNADQABkAMgAFQaDjtF9mef80BWNlQD+0QBmQSNBr5oCNLMgF2LPeUtvlY/zUkF9hUEiYEAuFALhQC2QBZAQq3Y8E32sEb/xMaT62XUZyjwZzKEZcVkoqzcGkf7LXxH9x7rfwuuPgr46q2PMzy0lUuRSbT3YmoonSU9fKGsGItNwSBwu0gfBXw1HSSUZRW8os0zqi5Qk9xmtoRyywOqqid7sJAjF754gC5xOg8BrZXKajb0cVhcymUG6ulm8vkZxjs1oTMzRNpJxHIxxaHBrg4td7LgDex8Cpe9YOVueRlOQXtaSWh5DcQ1AcQCR01SedltCvG0k+ZuNibdnoJhBVydpEdH5khp9lzdTbgW8OHj57rjfDaisSPS6SVE1GTzF+xs4t5qR3+Kj83Yfmsz09q/xZp6zV/JEqPbVO72aqE9JY/5rl02LjF/Y6V1b4SX3RJZVsd7MjD0c0/quXFrkdqSfM6g30XJ0BQDSUBmN5d7PqzxFDH2spF7Z2F9BYZuPhktNWn2o7cnhGW7UOMtiKyyLsLatdLLepbHFGAe6LFxdoAczhAzOt8rKLOiS7GTqvpm+3jBZ1dSASGm44k8Ss5oIUT7m6AnMaSCRoNfM2CAt6B94wgJN0AIDmHoBlRHjYRz+aAzplwmxFrcEAv1hAMdUICNLP4oCduwwvkc/3Wi3mf8ARQGmQAgBACAEAIBEA1xQGV3m3kpGxvjc/tC4FpbHY2vlm/2R638Frp01rakt3mZLtVVFOLefI86pK97YnN7J8sB17jiwc++BYX/1Y5rZdXCTT2sSMNNk4prZzH95lYIKdxvHJJF4Folb+UgggdbldLpV4P1x+Th9C+DcfTK9h7aaPjVtt4RSE+mS72rP4e6OMVfz9mTKJ9NC4PvJM5p7pIEbQeFm52P8XS+arnG6aw8RX3ZZXOiLysyf2Rp9k7Em2hMJaqMshAsGm7C4cGtGoHMnX5Z52wpjsVvf4mqFU7pbdq3eBpTuJRH+5I6SSj/7LOtVauZpelqfL8nN30fUh0Eo6SO/W66Wst8TnqVPgR5Po3pzpNO380Z+bF0tdavAregqfj++hyP0cNHsVco6tYfkAuuvT5pEf2+C4NjTuLO37PaLx+V36PCdcXOC/fQPRPlN/vqSqDdSpa79ttOXDyjLw4+bnED0K5lqYPhBEx0ti42P988lnFu/TskEpEj5B775HEnK2YFhp4KmV83HZ5eRfHTwUtvfnxyShQxcA5vDJ1/mqsl+Ctr9kvaLsOMamw7w/Lx8lAIdM6wQEgTkCwOR1zy81OCCj2rvFU0k7Htbip3BrMJN24syb8Wk3yIy53tZa6a65x2Xx8THdZZXLbXDwNFR770j7YpDG4j2Xtdl+YAj4riWktXBZO46yp8Xgs27wUpH+9Q/+4wfqq+gs/i/sWdYq/kvuVG4csj6NhkvbMMvqWA93+nhZdanHSPBGmz0SyaYKgvI1dQNlGeR4EfrzQGdrtmTx+ywyD93P4aoCnq6h8f2gLPxAj5oCDFXNkeBdxHEgX9L5ID0DY9TC1gZGCwDg62ZOpJ5oC0ugC6ALoAQAgI1dtCKBuKaRrB+8bX6DU+S7hCU3iKycTsjBZk8GP2t9IjG92mjLycg592tJ8GDvO+C2Q0L42PBhs164VrJVig2jtLOZxijPB/cbbwhGZ/MrOlop7iy/wB5/BX0Oov77wv3l8mh2TuJTw2MgMzxxf7I6M09brLZq7J/Q11aOuHLPmaVsAAsAAOVslmNRArN36aU3kp4nHmWNv62uu42TjwZxKuEuKRBk3Loz/hm+RcP1XfT2eJx1ev+KMLtLZ79lVTXxi7L3YTmCPeY487cfNejVNaitwlx/d55ltb01m3Dh+7j03Y20GVMTZIzkdRxaeLT4heZZW65bLPVqsjZHaiWACrLBUAqAEBFM99PZ58/6KSDlJMoJI5kQHSMoDu19kBRb1QiOJ1RGwktzka12G7eLxwuOPhcqyqG3LZzgqtnsR2sZMYN6Yne6/zc1w9MvmtXUp+K/fQy9eh4P99Ru0N4RPGYY4y4uIuT3nZEWwsbflzKtr0qg9qTKrNW7FswiX+725sckN6yG73G4zc1zG8BdpHVU36luXYe4uo0q2O2t7Jh+jyk4GYeAkOXqq+t2+JZ1OrwNZFEGgACwGQAyACzGo6hACAbNIGtLjwQGQ2hRmocXSZn4DwCASm2Q1vAICxbFZASaauLe6RfkCbZ8BfkVJBSs+kKAPLJYpY3NJa4EMdhI1BAdf4LV1OTWYtMx9diniUWjQ7M2zDUi8MrX21Gjh1acwqJ1Tg+0jTXbCxZiyDtXe6mp7gydo4e5HZx8z7I8yrK9LZPljzKrdXXXzy/oZKs32qqp3Z0cRb+AdpJ5uIwt9PNbFpqa1mx5Mb1d1rxWsD9n7jVFQ7HWTFt9QD2kp6vOQ8rrmetjFYrR1DQyk9qxmy2Pu3T0v2UQxffd3nn8xz8lhsunPvM3V0wr7qLgBVloWQBZAFkAWQFZt7ZDKqF0bxroeLXDQhd12OEtpHFlanFxZ5vsPaUmzKp0coOG9pGjiPdkZ5euY6erZCOprzHj+7jyK5y0tjjLh+7z1anma9ocwhzXAEEaEHQheQ008M9lNNZR1UEioDjWPsx1tbW9ckQK0VFm4b5IDhLOgGxvQEpjkB1D0ArJEArtlQuzMEZ6sb/ACXW1JcznZT5HWGjYz2GNb0aB8lDbfElJI7hqgkWyAVACALoCDtV3c6kelj/AEQFewIB6AHi2o8UBEn/AOylEFLtTZFPUPJmgaXEC7x3ZDazRZ4zOVsvBdqcorczh1xk96MptnYrqNwLXl8b8mu94XzwuI1BC9HS3uzsy4nm6vTqvtR4M0O6m50U8TJZnueHZ4B3Gix0NszpzVWo1U1JxW4t0+krlFTe839DQRwtDYo2saODQAPgsDk5PLN8YqKwkSwFB0KgFQAgBACAEAhQGT333e+sx44x+1Zp+8OLT+nitOmv6OW/gZdVR0sd3FGd3F3k7BwgmNo3GzScuzeTm08gT6HqVs1dG2ukjx/Ji0eocH0c+H4Z6aCvKPXFugI20fsz4W+aAz75kBwM1ygJMLkBKa9Ad4XNN8RIyy6oDkH3IHNAXdkAWQAgBAIgEKApN594GUUVz3pHXDGczxJ5NH9FfRQ7ZfTmUai9VR+vIyO5e15Kp9U+Ul1zHZx9m7cd2sHADE3Ic1bqlBJRjyKdI5tylPmapjljNo7EgHS1BLQ0+7exQERx5qSCumk71+Dcz0BubeJ0HiQpIKLfOpAjhh94APd4WaQAfU+i36Gt5c/Q8/X2LCh6mv3FpyyijxauBd5OJI+BCy6mSla2jXpouNUUzShUF4oQDkAIAQAgBACARANeLoDzTf7d/s3GojHdd9oBwP3/AOfrzXpaPUf4P0PM1unz/wDSPqWu4m8vaAU8zu+0dxx99o4E/eHxHQrjWafZe3HhzO9FqdpbEuPL6m1DlgPQBwBBB0OR6FAYvaodC8teCBfuu4OHA+CnBGSJFPcqCSwgmQEtsyAd2yAm7KiL3YiLAaeJQFygBACAEAwoBjigPFN6toPq6l5B9pwiZyDcWFvrmepK9hJVUnit9NebSmp200TI4xYNDbHm52O+LqQB1cF5Tll5Z66iksInw1QPh4LnB1k7dqOYTAOT6kDimBkizTlw1s3mdOnifAKSCo2ptlkGTRieMww8HcHTW0twZ681po00rN73Iy36qNe5b3+PMrd2diP2hOZJbmIOu95/vHD3G+HPkMlr1F0ao7EeP4MenpldPbnw/P7/AMPWYow0ADgvJPYOoCAVAKgFQAgBAIgBAIgGlAR6uEPaWuAIIsQdCCpRDPHNt0X1SpLYpLhpDmFrruYb3DTyI+Vl7VE3ZX2l/wBPD1EFXZ2H/wANJS/SBK7AxtMHyGzfbIxO8G4cueqzS0UFluWEao66bwlHLNpS1UvZjtAwSHUNuWN8AT7R8dFgmop9ngehBya7XErNsvLmnHn+nRcHZjxKA7I4eunrogLOnldyv0QEyGRziAGPudLNJ+SnBGS9otkuOcmQ5cf6KCS6jYALAWAQDkAqAEAIDmUByl0QHiu2KN1NUuaR7LsTTzF7tP8Arkvbg1dUeFNSpt/Hkauj23DUMAc9sbwLWfbCb6tN8nNNh46aFebZprIPhlHqV6qufPD+pKER4Akc2vbIPK5Dh6lUYL8nOWoaz23YfxOij+JefkuowlLgvY5lZCPeaXqVtTvBEz2SHHk0GQ/xENZ8CtENHZLju8zNPW1R4PPl8lRV7emndhju0nIBt3ynwBA7v5Q1a4aauvfLf+DFPV227o7vLiXW7u4j5CH1fcbr2YPed+Nw06DPoqrtbyh9y6jQ87Psej0tK2Noaxoa1osABYADkF5zbbyz00klhHcBQSOsgFQCoAQAgBAIgEQCFAMcUBgt+953MJggdhNv2jxq0HRrTwNsyei9DSadNbcvQ83Walp9HD1+DLbG3bkqRje4xRcx7b+l9B813fq8PETijR5W1M3W7+7lPS9+OLv5txOJc63HM6f0WGdspbmz0IVQjwReST921v5nxVRaVVZ3kBWO2UCUBIptnhmiA0mzJThwk6fIoCaCgHXQAgFQAgBAMKAa4ICj2/u7HVN72Tho4aj+YVtV0q3mJVbTG1YkYet3GqWH9ngkHXA70OXxW+Oug+8jzp6Ca7rK/wD2TrP/ACp/ji/6lb1urx/PwVdSt8Px8kqn3Hq3asjZ+J1z6NBXD11a4ZO46Cx8cF7s/wCjlus87nfusAYOhOZPwVE9dJ91GiH9Piu88mt2XsOGmFoYmt5m13Hq45lY52Sn3mbYVxgsRWCyDVwdjgEAtkAqAVACAEAIAQCIBCgGlARqyTC0nkLqUQ2eObPi+t1ffzxuL3dL3t8gvZ1D6KrC8jxNMuluy/M9CGTxbRgNh4hoJP8AmYPNy8c9snQO7g6KHxC4HOSVQSRhmUBJY1Ad4oC4G3AXKAbG0kOa1xaXNcA4atJGRHQrqLw02cyWU0it3N3sFW0Ry2bMB0EgGpbyPMeY8NOp03R9qPD8GXS6rpFsy735NYCshsFQCoBUAIBEAlkAlkAmFAJgQDsKAWyAWyAWyAVACAVACAVAIgBACARAIUA0oCBtdhMTwOLXD4FdQeGjmSymeS7rTYKtl/eu3zIy+IC9fWRzUzxtFLFqz5G8e/vEeJHk9oLT/kI8l457R1hmytyRhHOSW6gk6QoCU1AdGvIvY6ix6IBad1nYuWfpmpRDPIq+kkoqktxEWOOJ4yNr39R/rVevRYrI4Z42oqdcso9Z3U24KyAONg9vdkHJ3MeBGfqOC87UU9FPHLkenp7ulhnnzLwFUF45ACAVACASyALIAsgCyAWyAEAtkAIBUAIAQCoAQAgEQAgEQCFANKA4zNuEB4zt+jNNVPaMrOxsPgTdpHQ5eS9uiasr3+TPC1EHVa8eaNfS1zZ4mzDLLBKBmWEWIdbjhOfQnmvJtrdcnFnr02qyCkhZJy056jXiM9COYPNVlp0imxJgknQlQCS1yAdiQHMy5hvPXwaMz8Auo+Jy/Aze+tF2lN2gHfiN78wDheD1Fz5K7Tz2ZlGohtQ8im3E2mYatgv3Ze47qfYPrl+Yr0dVXt1t+G883SWbFqXju+D11pXjHtjggHIAQDkAIAQAgCyAEAqAEAIAQCoAQAgBACARACARAIUAhQDHBAZHfrYJqI8cYvJHcgffbxb14jx6rTprujlv4My6qjpI7uKPPti7XdTPxAXYcns5j9HDNeldSro/XkeXTfKmX05o15LJIw+N2KL3XAXdFza5upbzbqOC8ecJRezLie3CcZx2o8Dgy7CMVhfRwN2O/C79NVydFnDUkaqcAktqhyUYGRHVBOinCIyNa8NuCc7Xefusvn5u0A43RvIW4ZtUf+Ffi4teSPxAkj4rqPeREu6zzWjeWuYRq0tI6gghe5js4Pn89rK8T3aI5L58+jOwQCoBUA9ACAEAIAQAgBAKgBACAEAIAQAgBACARAIgAoBqAQoDm9t0B5/vlukS4z0rbu1fHYWfb3mjTF4cfns0+p2OzLgYdTpdvtR4mI2dtOWmeXxOtn32kZG2oc3h+i9GdcLo4Z5kLbKJZRrNmbcgnyDuwkd7THWMTz55H4FebbpLK+G9Hq062uzc9zLQ05brG5vjEQ5p/wDTdoOhWU1gHgf3tvxQyX+BKkZOrCHD7R7vCOMt/wAzkBIgptMTQ1oOIMBvd33nuPtFAUO+G2GhhiYbudkbe6ON/ErXpaHKW0+CMWrvUY7K4szWwaMzVETAPeBP4W5n4BejdPYrcjzaYbdiie0wjJeCfQHYIBwQCoDogBACAEAIAQAgBACAEAIAQAgBACAEAiAEAiARAIUA0hAMey6Ayu8u50dVd7P2cv3wMnfjb73zV9OolX5Ge7Txs8zzfbGwZqYntoyG/wDEb3oz1Pu+dl6tWqhM8i7SSh5HOg2nPB9jK4N5XxN/hOQXc6a7OKOIXW191l5T75Tgd9kbvJzT8/0WWWhhybNcf6hZzSO531k4QMH5if0XPUF/L2O/7g/4+5XVu8tRKLYwwfuCx/iJJ9LK6Gkrj9fMpnrLJc8eRVxROe6zQSSepJK0PEVlmVZk8Lez0nc7d/6u3G8ftHa/ujkP1Xk6nUdI8Lgj2NLp+iWXxZrmBZDYdAgFCAVAdEAIAQAgBAKgBAIgFQAgBACAEAiAEAIAQCIAQCIBEAhQDSEA0tQHKWAOGYQGb2luVTSkkR9m7nGcPw0+CvhqbI8zPPTVz4ooKn6PnD7Opy5PZc+oP6LTHXvmjLL+nrkyL/sLP/xIv838l31+Pgcf29+JMpNw3X/aTjo1ov6k/ouJa98kdx/p6XFmn2Ru7FT+w3vfeObvXh5LJZdOfeZtrphX3UXbGWVRadQEAoQCoBUB/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5" name="4 Rectángulo"/>
          <p:cNvSpPr/>
          <p:nvPr/>
        </p:nvSpPr>
        <p:spPr>
          <a:xfrm>
            <a:off x="971600" y="1124744"/>
            <a:ext cx="7128792" cy="1384995"/>
          </a:xfrm>
          <a:prstGeom prst="rect">
            <a:avLst/>
          </a:prstGeom>
        </p:spPr>
        <p:txBody>
          <a:bodyPr wrap="square">
            <a:spAutoFit/>
          </a:bodyPr>
          <a:lstStyle/>
          <a:p>
            <a:pPr algn="ctr"/>
            <a:r>
              <a:rPr lang="es-MX" sz="2800" b="1" dirty="0">
                <a:hlinkClick r:id="rId2" tooltip="Sinergia (acción conjunta)"/>
              </a:rPr>
              <a:t>Sinergia</a:t>
            </a:r>
            <a:r>
              <a:rPr lang="es-MX" sz="2800" dirty="0"/>
              <a:t> </a:t>
            </a:r>
            <a:r>
              <a:rPr lang="es-MX" sz="2800" dirty="0" smtClean="0"/>
              <a:t>quiere </a:t>
            </a:r>
            <a:r>
              <a:rPr lang="es-MX" sz="2800" dirty="0"/>
              <a:t>decir </a:t>
            </a:r>
            <a:r>
              <a:rPr lang="es-MX" sz="2800" dirty="0" smtClean="0"/>
              <a:t>literalmente</a:t>
            </a:r>
            <a:r>
              <a:rPr lang="es-MX" sz="2800" dirty="0"/>
              <a:t> </a:t>
            </a:r>
            <a:r>
              <a:rPr lang="es-MX" sz="2800" i="1" dirty="0"/>
              <a:t>trabajando en </a:t>
            </a:r>
            <a:r>
              <a:rPr lang="es-MX" sz="2800" i="1" dirty="0" smtClean="0"/>
              <a:t>conjunto hacia la meta.</a:t>
            </a:r>
            <a:endParaRPr lang="es-MX" sz="2800" dirty="0"/>
          </a:p>
        </p:txBody>
      </p:sp>
      <p:sp>
        <p:nvSpPr>
          <p:cNvPr id="6" name="5 Rectángulo"/>
          <p:cNvSpPr/>
          <p:nvPr/>
        </p:nvSpPr>
        <p:spPr>
          <a:xfrm>
            <a:off x="2303140" y="4797152"/>
            <a:ext cx="5814392" cy="1508105"/>
          </a:xfrm>
          <a:prstGeom prst="rect">
            <a:avLst/>
          </a:prstGeom>
        </p:spPr>
        <p:txBody>
          <a:bodyPr wrap="square">
            <a:spAutoFit/>
          </a:bodyPr>
          <a:lstStyle/>
          <a:p>
            <a:r>
              <a:rPr lang="es-MX" sz="2400" dirty="0" smtClean="0"/>
              <a:t>“En </a:t>
            </a:r>
            <a:r>
              <a:rPr lang="es-MX" sz="2400" dirty="0"/>
              <a:t>las cosas esenciales, unidad; en las cosas importantes, diversidad y en todas las demás, </a:t>
            </a:r>
            <a:r>
              <a:rPr lang="es-MX" sz="2400" dirty="0" smtClean="0"/>
              <a:t>generosidad” </a:t>
            </a:r>
          </a:p>
          <a:p>
            <a:pPr algn="r"/>
            <a:r>
              <a:rPr lang="es-MX" dirty="0" smtClean="0"/>
              <a:t>Agustín de Hipona</a:t>
            </a:r>
            <a:endParaRPr lang="es-MX" dirty="0"/>
          </a:p>
        </p:txBody>
      </p:sp>
    </p:spTree>
    <p:extLst>
      <p:ext uri="{BB962C8B-B14F-4D97-AF65-F5344CB8AC3E}">
        <p14:creationId xmlns:p14="http://schemas.microsoft.com/office/powerpoint/2010/main" val="2170513637"/>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12 Grupo"/>
          <p:cNvGrpSpPr/>
          <p:nvPr/>
        </p:nvGrpSpPr>
        <p:grpSpPr>
          <a:xfrm>
            <a:off x="178953" y="6208402"/>
            <a:ext cx="8820472" cy="748990"/>
            <a:chOff x="178953" y="6021288"/>
            <a:chExt cx="8820472" cy="748990"/>
          </a:xfrm>
        </p:grpSpPr>
        <p:sp>
          <p:nvSpPr>
            <p:cNvPr id="14" name="13 Rectángulo"/>
            <p:cNvSpPr/>
            <p:nvPr/>
          </p:nvSpPr>
          <p:spPr>
            <a:xfrm>
              <a:off x="178953" y="6021288"/>
              <a:ext cx="8820472" cy="748990"/>
            </a:xfrm>
            <a:prstGeom prst="rect">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5" name="Imagen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16935" y="6109010"/>
              <a:ext cx="1493837" cy="571500"/>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n 7" descr="Hoja membretada 2014"/>
            <p:cNvPicPr>
              <a:picLocks noChangeAspect="1" noChangeArrowheads="1"/>
            </p:cNvPicPr>
            <p:nvPr/>
          </p:nvPicPr>
          <p:blipFill>
            <a:blip r:embed="rId3">
              <a:extLst>
                <a:ext uri="{28A0092B-C50C-407E-A947-70E740481C1C}">
                  <a14:useLocalDpi xmlns:a14="http://schemas.microsoft.com/office/drawing/2010/main" val="0"/>
                </a:ext>
              </a:extLst>
            </a:blip>
            <a:srcRect l="76968" t="6964" r="8195" b="85220"/>
            <a:stretch>
              <a:fillRect/>
            </a:stretch>
          </p:blipFill>
          <p:spPr bwMode="auto">
            <a:xfrm>
              <a:off x="4514979" y="6118535"/>
              <a:ext cx="806450" cy="552450"/>
            </a:xfrm>
            <a:prstGeom prst="rect">
              <a:avLst/>
            </a:prstGeom>
            <a:noFill/>
            <a:extLst>
              <a:ext uri="{909E8E84-426E-40DD-AFC4-6F175D3DCCD1}">
                <a14:hiddenFill xmlns:a14="http://schemas.microsoft.com/office/drawing/2010/main">
                  <a:solidFill>
                    <a:srgbClr val="FFFFFF"/>
                  </a:solidFill>
                </a14:hiddenFill>
              </a:ext>
            </a:extLst>
          </p:spPr>
        </p:pic>
        <p:pic>
          <p:nvPicPr>
            <p:cNvPr id="17" name="0 Imagen"/>
            <p:cNvPicPr>
              <a:picLocks noChangeAspect="1" noChangeArrowheads="1"/>
            </p:cNvPicPr>
            <p:nvPr/>
          </p:nvPicPr>
          <p:blipFill rotWithShape="1">
            <a:blip r:embed="rId4">
              <a:extLst>
                <a:ext uri="{28A0092B-C50C-407E-A947-70E740481C1C}">
                  <a14:useLocalDpi xmlns:a14="http://schemas.microsoft.com/office/drawing/2010/main" val="0"/>
                </a:ext>
              </a:extLst>
            </a:blip>
            <a:srcRect r="8257"/>
            <a:stretch/>
          </p:blipFill>
          <p:spPr bwMode="auto">
            <a:xfrm>
              <a:off x="455187" y="6132823"/>
              <a:ext cx="2012780" cy="523875"/>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n 5" descr="Descripción: Fondo Proequidad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06277" y="6189973"/>
              <a:ext cx="1485900" cy="4095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Maru Nva\Documents\CIVICA\LOGOS, ICONOS Y VIÑETAS\ANCIFEM\logo ancifem.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63473" y="6169572"/>
              <a:ext cx="1656000" cy="450377"/>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2 Marcador de texto"/>
          <p:cNvSpPr txBox="1">
            <a:spLocks/>
          </p:cNvSpPr>
          <p:nvPr/>
        </p:nvSpPr>
        <p:spPr>
          <a:xfrm>
            <a:off x="580642" y="692696"/>
            <a:ext cx="7879790" cy="5184576"/>
          </a:xfrm>
          <a:prstGeom prst="rect">
            <a:avLst/>
          </a:prstGeom>
        </p:spPr>
        <p:txBody>
          <a:bodyPr>
            <a:noAutofit/>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marL="68580" indent="0" algn="ctr">
              <a:buNone/>
            </a:pPr>
            <a:r>
              <a:rPr lang="es-MX" sz="2800" b="1" dirty="0" smtClean="0">
                <a:solidFill>
                  <a:schemeClr val="accent1"/>
                </a:solidFill>
              </a:rPr>
              <a:t>Actividad: Los días de la semana</a:t>
            </a:r>
          </a:p>
          <a:p>
            <a:pPr marL="68580" indent="0" algn="ctr">
              <a:buNone/>
            </a:pPr>
            <a:endParaRPr lang="es-MX" sz="1800" dirty="0"/>
          </a:p>
          <a:p>
            <a:pPr marL="582930" lvl="0" indent="-514350" algn="ctr">
              <a:buAutoNum type="arabicPeriod"/>
            </a:pPr>
            <a:r>
              <a:rPr lang="es-MX" dirty="0" smtClean="0"/>
              <a:t>Imagina los días de la semana e  imagina un color para cada día. Escríbelo en una hoja blanca</a:t>
            </a:r>
          </a:p>
          <a:p>
            <a:pPr marL="68580" indent="0" algn="ctr">
              <a:buNone/>
            </a:pPr>
            <a:endParaRPr lang="es-MX" dirty="0" smtClean="0">
              <a:solidFill>
                <a:schemeClr val="accent3"/>
              </a:solidFill>
            </a:endParaRPr>
          </a:p>
          <a:p>
            <a:pPr marL="68580" indent="0" algn="ctr">
              <a:buNone/>
            </a:pPr>
            <a:r>
              <a:rPr lang="es-MX" dirty="0" smtClean="0">
                <a:solidFill>
                  <a:schemeClr val="accent3"/>
                </a:solidFill>
              </a:rPr>
              <a:t>Tiempo</a:t>
            </a:r>
            <a:r>
              <a:rPr lang="es-MX" dirty="0">
                <a:solidFill>
                  <a:schemeClr val="accent3"/>
                </a:solidFill>
              </a:rPr>
              <a:t>: 3</a:t>
            </a:r>
            <a:r>
              <a:rPr lang="es-MX" dirty="0" smtClean="0">
                <a:solidFill>
                  <a:schemeClr val="accent3"/>
                </a:solidFill>
              </a:rPr>
              <a:t> </a:t>
            </a:r>
            <a:r>
              <a:rPr lang="es-MX" dirty="0">
                <a:solidFill>
                  <a:schemeClr val="accent3"/>
                </a:solidFill>
              </a:rPr>
              <a:t>minutos</a:t>
            </a:r>
            <a:endParaRPr lang="es-MX" dirty="0"/>
          </a:p>
          <a:p>
            <a:pPr marL="68580" lvl="0" indent="0" algn="ctr">
              <a:buNone/>
            </a:pPr>
            <a:endParaRPr lang="es-MX" dirty="0" smtClean="0"/>
          </a:p>
          <a:p>
            <a:pPr marL="68580" lvl="0" indent="0" algn="ctr">
              <a:buNone/>
            </a:pPr>
            <a:r>
              <a:rPr lang="es-MX" dirty="0" smtClean="0"/>
              <a:t>En equipo, discute porque elegiste cada color y lleguen a un acuerdo para tener una sola relación día-color por equipo</a:t>
            </a:r>
          </a:p>
          <a:p>
            <a:pPr marL="68580" lvl="0" indent="0" algn="ctr">
              <a:buNone/>
            </a:pPr>
            <a:endParaRPr lang="es-MX" dirty="0" smtClean="0"/>
          </a:p>
          <a:p>
            <a:pPr marL="68580" lvl="0" indent="0" algn="ctr">
              <a:buNone/>
            </a:pPr>
            <a:r>
              <a:rPr lang="es-MX" dirty="0" smtClean="0">
                <a:solidFill>
                  <a:schemeClr val="accent3"/>
                </a:solidFill>
              </a:rPr>
              <a:t>Tiempo</a:t>
            </a:r>
            <a:r>
              <a:rPr lang="es-MX" dirty="0">
                <a:solidFill>
                  <a:schemeClr val="accent3"/>
                </a:solidFill>
              </a:rPr>
              <a:t>: </a:t>
            </a:r>
            <a:r>
              <a:rPr lang="es-MX" dirty="0" smtClean="0">
                <a:solidFill>
                  <a:schemeClr val="accent3"/>
                </a:solidFill>
              </a:rPr>
              <a:t>10 minutos</a:t>
            </a:r>
            <a:endParaRPr lang="es-MX" dirty="0"/>
          </a:p>
          <a:p>
            <a:pPr marL="68580" indent="0" algn="ctr">
              <a:buNone/>
            </a:pPr>
            <a:endParaRPr lang="es-MX" sz="2800" dirty="0" smtClean="0"/>
          </a:p>
          <a:p>
            <a:pPr marL="68580" indent="0" algn="ctr">
              <a:buNone/>
            </a:pPr>
            <a:endParaRPr lang="es-MX" sz="2800" dirty="0" smtClean="0"/>
          </a:p>
        </p:txBody>
      </p:sp>
      <p:sp>
        <p:nvSpPr>
          <p:cNvPr id="20" name="11 Título"/>
          <p:cNvSpPr txBox="1">
            <a:spLocks/>
          </p:cNvSpPr>
          <p:nvPr/>
        </p:nvSpPr>
        <p:spPr>
          <a:xfrm>
            <a:off x="4724524" y="-99392"/>
            <a:ext cx="7024744" cy="1143000"/>
          </a:xfrm>
          <a:prstGeom prst="rect">
            <a:avLst/>
          </a:prstGeom>
        </p:spPr>
        <p:txBody>
          <a:bodyPr>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r>
              <a:rPr lang="es-MX" sz="2000" b="1" dirty="0"/>
              <a:t>Sinergia y la meta </a:t>
            </a:r>
            <a:endParaRPr lang="es-MX" sz="2000" b="1" dirty="0" smtClean="0"/>
          </a:p>
          <a:p>
            <a:pPr lvl="0"/>
            <a:r>
              <a:rPr lang="es-MX" sz="2000" b="1" dirty="0" smtClean="0"/>
              <a:t>en </a:t>
            </a:r>
            <a:r>
              <a:rPr lang="es-MX" sz="2000" b="1" dirty="0"/>
              <a:t>el trabajo en equipo</a:t>
            </a:r>
            <a:endParaRPr lang="es-MX" sz="2000" dirty="0"/>
          </a:p>
        </p:txBody>
      </p:sp>
    </p:spTree>
    <p:extLst>
      <p:ext uri="{BB962C8B-B14F-4D97-AF65-F5344CB8AC3E}">
        <p14:creationId xmlns:p14="http://schemas.microsoft.com/office/powerpoint/2010/main" val="43330726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11 Título"/>
          <p:cNvSpPr txBox="1">
            <a:spLocks/>
          </p:cNvSpPr>
          <p:nvPr/>
        </p:nvSpPr>
        <p:spPr>
          <a:xfrm>
            <a:off x="5108096" y="-99392"/>
            <a:ext cx="7024744" cy="1143000"/>
          </a:xfrm>
          <a:prstGeom prst="rect">
            <a:avLst/>
          </a:prstGeom>
        </p:spPr>
        <p:txBody>
          <a:bodyPr>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r>
              <a:rPr lang="es-MX" sz="2000" b="1" dirty="0"/>
              <a:t>Sinergia y la meta </a:t>
            </a:r>
            <a:endParaRPr lang="es-MX" sz="2000" b="1" dirty="0" smtClean="0"/>
          </a:p>
          <a:p>
            <a:pPr lvl="0"/>
            <a:r>
              <a:rPr lang="es-MX" sz="2000" b="1" dirty="0" smtClean="0"/>
              <a:t>en </a:t>
            </a:r>
            <a:r>
              <a:rPr lang="es-MX" sz="2000" b="1" dirty="0"/>
              <a:t>el trabajo en equipo</a:t>
            </a:r>
            <a:endParaRPr lang="es-MX" sz="2000" dirty="0"/>
          </a:p>
        </p:txBody>
      </p:sp>
      <p:graphicFrame>
        <p:nvGraphicFramePr>
          <p:cNvPr id="2" name="1 Diagrama"/>
          <p:cNvGraphicFramePr/>
          <p:nvPr>
            <p:extLst>
              <p:ext uri="{D42A27DB-BD31-4B8C-83A1-F6EECF244321}">
                <p14:modId xmlns:p14="http://schemas.microsoft.com/office/powerpoint/2010/main" val="3348023295"/>
              </p:ext>
            </p:extLst>
          </p:nvPr>
        </p:nvGraphicFramePr>
        <p:xfrm>
          <a:off x="-1116632" y="357002"/>
          <a:ext cx="9828584" cy="62403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21419016"/>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12 Grupo"/>
          <p:cNvGrpSpPr/>
          <p:nvPr/>
        </p:nvGrpSpPr>
        <p:grpSpPr>
          <a:xfrm>
            <a:off x="178953" y="6208402"/>
            <a:ext cx="8820472" cy="748990"/>
            <a:chOff x="178953" y="6021288"/>
            <a:chExt cx="8820472" cy="748990"/>
          </a:xfrm>
        </p:grpSpPr>
        <p:sp>
          <p:nvSpPr>
            <p:cNvPr id="14" name="13 Rectángulo"/>
            <p:cNvSpPr/>
            <p:nvPr/>
          </p:nvSpPr>
          <p:spPr>
            <a:xfrm>
              <a:off x="178953" y="6021288"/>
              <a:ext cx="8820472" cy="748990"/>
            </a:xfrm>
            <a:prstGeom prst="rect">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5" name="Imagen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16935" y="6109010"/>
              <a:ext cx="1493837" cy="571500"/>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n 7" descr="Hoja membretada 2014"/>
            <p:cNvPicPr>
              <a:picLocks noChangeAspect="1" noChangeArrowheads="1"/>
            </p:cNvPicPr>
            <p:nvPr/>
          </p:nvPicPr>
          <p:blipFill>
            <a:blip r:embed="rId3">
              <a:extLst>
                <a:ext uri="{28A0092B-C50C-407E-A947-70E740481C1C}">
                  <a14:useLocalDpi xmlns:a14="http://schemas.microsoft.com/office/drawing/2010/main" val="0"/>
                </a:ext>
              </a:extLst>
            </a:blip>
            <a:srcRect l="76968" t="6964" r="8195" b="85220"/>
            <a:stretch>
              <a:fillRect/>
            </a:stretch>
          </p:blipFill>
          <p:spPr bwMode="auto">
            <a:xfrm>
              <a:off x="4514979" y="6118535"/>
              <a:ext cx="806450" cy="552450"/>
            </a:xfrm>
            <a:prstGeom prst="rect">
              <a:avLst/>
            </a:prstGeom>
            <a:noFill/>
            <a:extLst>
              <a:ext uri="{909E8E84-426E-40DD-AFC4-6F175D3DCCD1}">
                <a14:hiddenFill xmlns:a14="http://schemas.microsoft.com/office/drawing/2010/main">
                  <a:solidFill>
                    <a:srgbClr val="FFFFFF"/>
                  </a:solidFill>
                </a14:hiddenFill>
              </a:ext>
            </a:extLst>
          </p:spPr>
        </p:pic>
        <p:pic>
          <p:nvPicPr>
            <p:cNvPr id="17" name="0 Imagen"/>
            <p:cNvPicPr>
              <a:picLocks noChangeAspect="1" noChangeArrowheads="1"/>
            </p:cNvPicPr>
            <p:nvPr/>
          </p:nvPicPr>
          <p:blipFill rotWithShape="1">
            <a:blip r:embed="rId4">
              <a:extLst>
                <a:ext uri="{28A0092B-C50C-407E-A947-70E740481C1C}">
                  <a14:useLocalDpi xmlns:a14="http://schemas.microsoft.com/office/drawing/2010/main" val="0"/>
                </a:ext>
              </a:extLst>
            </a:blip>
            <a:srcRect r="8257"/>
            <a:stretch/>
          </p:blipFill>
          <p:spPr bwMode="auto">
            <a:xfrm>
              <a:off x="455187" y="6132823"/>
              <a:ext cx="2012780" cy="523875"/>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n 5" descr="Descripción: Fondo Proequidad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06277" y="6189973"/>
              <a:ext cx="1485900" cy="4095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Maru Nva\Documents\CIVICA\LOGOS, ICONOS Y VIÑETAS\ANCIFEM\logo ancifem.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63473" y="6169572"/>
              <a:ext cx="1656000" cy="450377"/>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2 Marcador de texto"/>
          <p:cNvSpPr txBox="1">
            <a:spLocks/>
          </p:cNvSpPr>
          <p:nvPr/>
        </p:nvSpPr>
        <p:spPr>
          <a:xfrm>
            <a:off x="580642" y="692696"/>
            <a:ext cx="7879790" cy="5184576"/>
          </a:xfrm>
          <a:prstGeom prst="rect">
            <a:avLst/>
          </a:prstGeom>
        </p:spPr>
        <p:txBody>
          <a:bodyPr>
            <a:noAutofit/>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marL="68580" indent="0" algn="ctr">
              <a:buNone/>
            </a:pPr>
            <a:endParaRPr lang="es-MX" sz="2800" b="1" dirty="0" smtClean="0">
              <a:solidFill>
                <a:schemeClr val="accent1"/>
              </a:solidFill>
            </a:endParaRPr>
          </a:p>
          <a:p>
            <a:pPr marL="68580" indent="0" algn="ctr">
              <a:buNone/>
            </a:pPr>
            <a:endParaRPr lang="es-MX" sz="2800" b="1" dirty="0">
              <a:solidFill>
                <a:schemeClr val="accent1"/>
              </a:solidFill>
            </a:endParaRPr>
          </a:p>
          <a:p>
            <a:pPr marL="68580" indent="0" algn="ctr">
              <a:buNone/>
            </a:pPr>
            <a:endParaRPr lang="es-MX" sz="2800" b="1" dirty="0" smtClean="0">
              <a:solidFill>
                <a:schemeClr val="accent1"/>
              </a:solidFill>
            </a:endParaRPr>
          </a:p>
          <a:p>
            <a:pPr marL="68580" indent="0" algn="ctr">
              <a:buNone/>
            </a:pPr>
            <a:endParaRPr lang="es-MX" sz="2800" b="1" dirty="0">
              <a:solidFill>
                <a:schemeClr val="accent1"/>
              </a:solidFill>
            </a:endParaRPr>
          </a:p>
          <a:p>
            <a:pPr marL="68580" indent="0" algn="ctr">
              <a:buNone/>
            </a:pPr>
            <a:r>
              <a:rPr lang="es-MX" sz="4000" b="1" dirty="0" smtClean="0">
                <a:solidFill>
                  <a:schemeClr val="accent1"/>
                </a:solidFill>
              </a:rPr>
              <a:t>¿Cuál es nuestra meta?</a:t>
            </a:r>
            <a:endParaRPr lang="es-MX" sz="3600" dirty="0">
              <a:solidFill>
                <a:schemeClr val="accent1"/>
              </a:solidFill>
            </a:endParaRPr>
          </a:p>
          <a:p>
            <a:pPr marL="68580" indent="0" algn="ctr">
              <a:buNone/>
            </a:pPr>
            <a:endParaRPr lang="es-MX" sz="2800" dirty="0" smtClean="0"/>
          </a:p>
          <a:p>
            <a:pPr marL="68580" indent="0" algn="ctr">
              <a:buNone/>
            </a:pPr>
            <a:endParaRPr lang="es-MX" sz="2800" dirty="0" smtClean="0"/>
          </a:p>
        </p:txBody>
      </p:sp>
      <p:sp>
        <p:nvSpPr>
          <p:cNvPr id="20" name="11 Título"/>
          <p:cNvSpPr txBox="1">
            <a:spLocks/>
          </p:cNvSpPr>
          <p:nvPr/>
        </p:nvSpPr>
        <p:spPr>
          <a:xfrm>
            <a:off x="4724524" y="-99392"/>
            <a:ext cx="7024744" cy="1143000"/>
          </a:xfrm>
          <a:prstGeom prst="rect">
            <a:avLst/>
          </a:prstGeom>
        </p:spPr>
        <p:txBody>
          <a:bodyPr>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r>
              <a:rPr lang="es-MX" sz="2000" b="1" dirty="0"/>
              <a:t>Sinergia y la meta </a:t>
            </a:r>
            <a:endParaRPr lang="es-MX" sz="2000" b="1" dirty="0" smtClean="0"/>
          </a:p>
          <a:p>
            <a:pPr lvl="0"/>
            <a:r>
              <a:rPr lang="es-MX" sz="2000" b="1" dirty="0" smtClean="0"/>
              <a:t>en </a:t>
            </a:r>
            <a:r>
              <a:rPr lang="es-MX" sz="2000" b="1" dirty="0"/>
              <a:t>el trabajo en equipo</a:t>
            </a:r>
            <a:endParaRPr lang="es-MX" sz="2000" dirty="0"/>
          </a:p>
        </p:txBody>
      </p:sp>
    </p:spTree>
    <p:extLst>
      <p:ext uri="{BB962C8B-B14F-4D97-AF65-F5344CB8AC3E}">
        <p14:creationId xmlns:p14="http://schemas.microsoft.com/office/powerpoint/2010/main" val="50458696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4733365" y="1988840"/>
            <a:ext cx="3313355" cy="1702160"/>
          </a:xfrm>
        </p:spPr>
        <p:txBody>
          <a:bodyPr>
            <a:normAutofit/>
          </a:bodyPr>
          <a:lstStyle/>
          <a:p>
            <a:r>
              <a:rPr lang="es-MX" dirty="0" smtClean="0"/>
              <a:t>Modulo 1 </a:t>
            </a:r>
            <a:r>
              <a:rPr lang="es-MX" sz="4000" b="1" dirty="0" smtClean="0"/>
              <a:t>Unidad 2</a:t>
            </a:r>
            <a:endParaRPr lang="es-MX" dirty="0"/>
          </a:p>
        </p:txBody>
      </p:sp>
      <p:sp>
        <p:nvSpPr>
          <p:cNvPr id="3" name="2 Subtítulo"/>
          <p:cNvSpPr>
            <a:spLocks noGrp="1"/>
          </p:cNvSpPr>
          <p:nvPr>
            <p:ph type="subTitle" idx="1"/>
          </p:nvPr>
        </p:nvSpPr>
        <p:spPr/>
        <p:txBody>
          <a:bodyPr>
            <a:normAutofit/>
          </a:bodyPr>
          <a:lstStyle/>
          <a:p>
            <a:r>
              <a:rPr lang="es-MX" sz="2800" dirty="0" smtClean="0"/>
              <a:t>La comunicación interna</a:t>
            </a:r>
          </a:p>
        </p:txBody>
      </p:sp>
      <p:sp>
        <p:nvSpPr>
          <p:cNvPr id="14" name="13 Rectángulo"/>
          <p:cNvSpPr/>
          <p:nvPr/>
        </p:nvSpPr>
        <p:spPr>
          <a:xfrm>
            <a:off x="0" y="0"/>
            <a:ext cx="2338434" cy="6858000"/>
          </a:xfrm>
          <a:prstGeom prst="rect">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5" name="Imagen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4444745"/>
            <a:ext cx="1493837" cy="571500"/>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n 7" descr="Hoja membretada 2014"/>
          <p:cNvPicPr>
            <a:picLocks noChangeAspect="1" noChangeArrowheads="1"/>
          </p:cNvPicPr>
          <p:nvPr/>
        </p:nvPicPr>
        <p:blipFill>
          <a:blip r:embed="rId3">
            <a:extLst>
              <a:ext uri="{28A0092B-C50C-407E-A947-70E740481C1C}">
                <a14:useLocalDpi xmlns:a14="http://schemas.microsoft.com/office/drawing/2010/main" val="0"/>
              </a:ext>
            </a:extLst>
          </a:blip>
          <a:srcRect l="76968" t="6964" r="8195" b="85220"/>
          <a:stretch>
            <a:fillRect/>
          </a:stretch>
        </p:blipFill>
        <p:spPr bwMode="auto">
          <a:xfrm>
            <a:off x="187449" y="3031268"/>
            <a:ext cx="806450" cy="552450"/>
          </a:xfrm>
          <a:prstGeom prst="rect">
            <a:avLst/>
          </a:prstGeom>
          <a:noFill/>
          <a:extLst>
            <a:ext uri="{909E8E84-426E-40DD-AFC4-6F175D3DCCD1}">
              <a14:hiddenFill xmlns:a14="http://schemas.microsoft.com/office/drawing/2010/main">
                <a:solidFill>
                  <a:srgbClr val="FFFFFF"/>
                </a:solidFill>
              </a14:hiddenFill>
            </a:ext>
          </a:extLst>
        </p:spPr>
      </p:pic>
      <p:pic>
        <p:nvPicPr>
          <p:cNvPr id="17" name="0 Imagen"/>
          <p:cNvPicPr>
            <a:picLocks noChangeAspect="1" noChangeArrowheads="1"/>
          </p:cNvPicPr>
          <p:nvPr/>
        </p:nvPicPr>
        <p:blipFill rotWithShape="1">
          <a:blip r:embed="rId4">
            <a:extLst>
              <a:ext uri="{28A0092B-C50C-407E-A947-70E740481C1C}">
                <a14:useLocalDpi xmlns:a14="http://schemas.microsoft.com/office/drawing/2010/main" val="0"/>
              </a:ext>
            </a:extLst>
          </a:blip>
          <a:srcRect r="8257"/>
          <a:stretch/>
        </p:blipFill>
        <p:spPr bwMode="auto">
          <a:xfrm>
            <a:off x="179512" y="334962"/>
            <a:ext cx="2012780" cy="523875"/>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n 5" descr="Descripción: Fondo Proequidad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7449" y="5877272"/>
            <a:ext cx="1485900" cy="4095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Maru Nva\Documents\CIVICA\LOGOS, ICONOS Y VIÑETAS\ANCIFEM\logo ancifem.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6215" y="1719864"/>
            <a:ext cx="1656000" cy="4503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729301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usti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Austin</Template>
  <TotalTime>1907</TotalTime>
  <Words>4315</Words>
  <Application>Microsoft Office PowerPoint</Application>
  <PresentationFormat>Presentación en pantalla (4:3)</PresentationFormat>
  <Paragraphs>853</Paragraphs>
  <Slides>112</Slides>
  <Notes>0</Notes>
  <HiddenSlides>0</HiddenSlides>
  <MMClips>0</MMClips>
  <ScaleCrop>false</ScaleCrop>
  <HeadingPairs>
    <vt:vector size="4" baseType="variant">
      <vt:variant>
        <vt:lpstr>Tema</vt:lpstr>
      </vt:variant>
      <vt:variant>
        <vt:i4>1</vt:i4>
      </vt:variant>
      <vt:variant>
        <vt:lpstr>Títulos de diapositiva</vt:lpstr>
      </vt:variant>
      <vt:variant>
        <vt:i4>112</vt:i4>
      </vt:variant>
    </vt:vector>
  </HeadingPairs>
  <TitlesOfParts>
    <vt:vector size="113" baseType="lpstr">
      <vt:lpstr>Austin</vt:lpstr>
      <vt:lpstr>ESCUELA DE INCIDENCIA POLÍTICA PARA MUJERES</vt:lpstr>
      <vt:lpstr>¡Bienvenida!</vt:lpstr>
      <vt:lpstr>Mi película favorita es…</vt:lpstr>
      <vt:lpstr>“Tormenta de ideas”</vt:lpstr>
      <vt:lpstr>Escuela de incidencia</vt:lpstr>
      <vt:lpstr>OBJETIVOS  ESPECÍFICOS</vt:lpstr>
      <vt:lpstr>¿Qué es?</vt:lpstr>
      <vt:lpstr>¿Cómo funciona?</vt:lpstr>
      <vt:lpstr>¿Cómo funciona?</vt:lpstr>
      <vt:lpstr>Inversión de tiempo</vt:lpstr>
      <vt:lpstr>Contenidos y programa de trabajo</vt:lpstr>
      <vt:lpstr>Presentación de PowerPoint</vt:lpstr>
      <vt:lpstr>Presentación de PowerPoint</vt:lpstr>
      <vt:lpstr>Temario </vt:lpstr>
      <vt:lpstr>Temario </vt:lpstr>
      <vt:lpstr>Temario </vt:lpstr>
      <vt:lpstr>Temario </vt:lpstr>
      <vt:lpstr>Evaluación</vt:lpstr>
      <vt:lpstr>“Contrato de aprendizaje”</vt:lpstr>
      <vt:lpstr>“Evaluación diagnóstica”</vt:lpstr>
      <vt:lpstr>“Gracias”</vt:lpstr>
      <vt:lpstr>Segunda sesión presencial Módulo 1</vt:lpstr>
      <vt:lpstr>Presentación de PowerPoint</vt:lpstr>
      <vt:lpstr>Presentación de PowerPoint</vt:lpstr>
      <vt:lpstr>Presentación de PowerPoint</vt:lpstr>
      <vt:lpstr>Presentación de PowerPoint</vt:lpstr>
      <vt:lpstr>Módulo 1 Unidad 2</vt:lpstr>
      <vt:lpstr>Presentación de PowerPoint</vt:lpstr>
      <vt:lpstr>Modulo 1 Unidad 2</vt:lpstr>
      <vt:lpstr>Contenido</vt:lpstr>
      <vt:lpstr>Presentación de PowerPoint</vt:lpstr>
      <vt:lpstr>Presentación de PowerPoint</vt:lpstr>
      <vt:lpstr>Presentación de PowerPoint</vt:lpstr>
      <vt:lpstr>Presentación de PowerPoint</vt:lpstr>
      <vt:lpstr>Presentación de PowerPoint</vt:lpstr>
      <vt:lpstr>Presentación de PowerPoint</vt:lpstr>
      <vt:lpstr>Etiquetar Presupuestos 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Modulo 1 Unidad 2</vt:lpstr>
      <vt:lpstr>Contenido</vt:lpstr>
      <vt:lpstr>¿Qué es un equipo  de trabajo?</vt:lpstr>
      <vt:lpstr>Presentación de PowerPoint</vt:lpstr>
      <vt:lpstr>Presentación de PowerPoint</vt:lpstr>
      <vt:lpstr>Presentación de PowerPoint</vt:lpstr>
      <vt:lpstr>Para abordar el tema, realizaremos diversas actividades y reflexionaremos sobre el esquema anterior.</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Modulo 1 Unidad 2</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“Gracias”</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ESCUELA DE INCIDENCIA POLÍTICA PARA MUJERES</dc:title>
  <dc:creator>Maru Mondragón Cobos</dc:creator>
  <cp:lastModifiedBy>Maru Mondragón Cobos</cp:lastModifiedBy>
  <cp:revision>73</cp:revision>
  <dcterms:created xsi:type="dcterms:W3CDTF">2014-05-07T18:00:53Z</dcterms:created>
  <dcterms:modified xsi:type="dcterms:W3CDTF">2014-07-31T23:45:05Z</dcterms:modified>
</cp:coreProperties>
</file>